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7" r:id="rId2"/>
    <p:sldId id="298" r:id="rId3"/>
    <p:sldId id="305" r:id="rId4"/>
    <p:sldId id="306" r:id="rId5"/>
    <p:sldId id="292" r:id="rId6"/>
    <p:sldId id="294" r:id="rId7"/>
    <p:sldId id="293" r:id="rId8"/>
    <p:sldId id="295" r:id="rId9"/>
    <p:sldId id="296" r:id="rId10"/>
    <p:sldId id="257" r:id="rId11"/>
    <p:sldId id="258" r:id="rId12"/>
    <p:sldId id="260" r:id="rId13"/>
    <p:sldId id="259" r:id="rId14"/>
    <p:sldId id="261" r:id="rId15"/>
    <p:sldId id="272" r:id="rId16"/>
    <p:sldId id="273" r:id="rId17"/>
    <p:sldId id="301" r:id="rId18"/>
    <p:sldId id="302" r:id="rId19"/>
    <p:sldId id="270" r:id="rId20"/>
    <p:sldId id="266" r:id="rId21"/>
    <p:sldId id="269" r:id="rId22"/>
    <p:sldId id="274" r:id="rId23"/>
    <p:sldId id="299"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304" r:id="rId41"/>
    <p:sldId id="300" r:id="rId42"/>
    <p:sldId id="3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5A4C2E-4C08-46D4-9CE6-3B96E4FD7E04}"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648914AC-D92B-42CC-8CB2-B7F675BFA51F}">
      <dgm:prSet/>
      <dgm:spPr/>
      <dgm:t>
        <a:bodyPr/>
        <a:lstStyle/>
        <a:p>
          <a:pPr>
            <a:defRPr cap="all"/>
          </a:pPr>
          <a:r>
            <a:rPr lang="en-US" b="0" i="0" dirty="0"/>
            <a:t>It is a synchronous data bus</a:t>
          </a:r>
          <a:endParaRPr lang="en-US" dirty="0"/>
        </a:p>
      </dgm:t>
    </dgm:pt>
    <dgm:pt modelId="{FB2161DF-6C15-4214-BEE8-58D0920ED2CE}" type="parTrans" cxnId="{E8588901-1B47-484C-8AA4-69376812B14E}">
      <dgm:prSet/>
      <dgm:spPr/>
      <dgm:t>
        <a:bodyPr/>
        <a:lstStyle/>
        <a:p>
          <a:endParaRPr lang="en-US"/>
        </a:p>
      </dgm:t>
    </dgm:pt>
    <dgm:pt modelId="{202D9E87-E896-4A42-A8CD-AC71AD8FF5B1}" type="sibTrans" cxnId="{E8588901-1B47-484C-8AA4-69376812B14E}">
      <dgm:prSet/>
      <dgm:spPr/>
      <dgm:t>
        <a:bodyPr/>
        <a:lstStyle/>
        <a:p>
          <a:endParaRPr lang="en-US"/>
        </a:p>
      </dgm:t>
    </dgm:pt>
    <dgm:pt modelId="{6FE22303-C9B5-47C3-8979-175D6BE6FC77}">
      <dgm:prSet/>
      <dgm:spPr/>
      <dgm:t>
        <a:bodyPr/>
        <a:lstStyle/>
        <a:p>
          <a:pPr>
            <a:defRPr cap="all"/>
          </a:pPr>
          <a:r>
            <a:rPr lang="en-US"/>
            <a:t>I</a:t>
          </a:r>
          <a:r>
            <a:rPr lang="en-US" b="0" i="0"/>
            <a:t>t uses separate line for clock and data, that keep both sides perfect.</a:t>
          </a:r>
          <a:endParaRPr lang="en-US"/>
        </a:p>
      </dgm:t>
    </dgm:pt>
    <dgm:pt modelId="{477D1081-CE7D-44A6-ACA5-09E0B0A5768E}" type="parTrans" cxnId="{AD37F5B8-6940-4FC1-8614-A58B3E9A622E}">
      <dgm:prSet/>
      <dgm:spPr/>
      <dgm:t>
        <a:bodyPr/>
        <a:lstStyle/>
        <a:p>
          <a:endParaRPr lang="en-US"/>
        </a:p>
      </dgm:t>
    </dgm:pt>
    <dgm:pt modelId="{2F7FAF05-55E5-4B84-A6E2-CC16A249741F}" type="sibTrans" cxnId="{AD37F5B8-6940-4FC1-8614-A58B3E9A622E}">
      <dgm:prSet/>
      <dgm:spPr/>
      <dgm:t>
        <a:bodyPr/>
        <a:lstStyle/>
        <a:p>
          <a:endParaRPr lang="en-US"/>
        </a:p>
      </dgm:t>
    </dgm:pt>
    <dgm:pt modelId="{C8F82E3A-0566-4B76-9AEE-1B0F1E78A314}">
      <dgm:prSet/>
      <dgm:spPr/>
      <dgm:t>
        <a:bodyPr/>
        <a:lstStyle/>
        <a:p>
          <a:pPr>
            <a:defRPr cap="all"/>
          </a:pPr>
          <a:r>
            <a:rPr lang="en-US" b="0" i="0"/>
            <a:t>In SPI, only one side generates the clock signal, usually</a:t>
          </a:r>
          <a:r>
            <a:rPr lang="en-US"/>
            <a:t> named as</a:t>
          </a:r>
          <a:r>
            <a:rPr lang="en-US" b="0" i="0"/>
            <a:t> CLK or SCK (Serial Clock). The side that generates the clock is called the controller</a:t>
          </a:r>
          <a:endParaRPr lang="en-US"/>
        </a:p>
      </dgm:t>
    </dgm:pt>
    <dgm:pt modelId="{A8941415-55C0-4714-BAE6-FD04D77077B8}" type="parTrans" cxnId="{C5B9701A-03F0-4DE9-BF40-D14697F3EE62}">
      <dgm:prSet/>
      <dgm:spPr/>
      <dgm:t>
        <a:bodyPr/>
        <a:lstStyle/>
        <a:p>
          <a:endParaRPr lang="en-US"/>
        </a:p>
      </dgm:t>
    </dgm:pt>
    <dgm:pt modelId="{F8FDB8AC-1143-40D6-BCA3-E93C75505D9D}" type="sibTrans" cxnId="{C5B9701A-03F0-4DE9-BF40-D14697F3EE62}">
      <dgm:prSet/>
      <dgm:spPr/>
      <dgm:t>
        <a:bodyPr/>
        <a:lstStyle/>
        <a:p>
          <a:endParaRPr lang="en-US"/>
        </a:p>
      </dgm:t>
    </dgm:pt>
    <dgm:pt modelId="{8C11FD1E-039B-4D1F-9319-CB4C45B22BBB}">
      <dgm:prSet/>
      <dgm:spPr/>
      <dgm:t>
        <a:bodyPr/>
        <a:lstStyle/>
        <a:p>
          <a:pPr>
            <a:defRPr cap="all"/>
          </a:pPr>
          <a:r>
            <a:rPr lang="en-US" dirty="0"/>
            <a:t>The</a:t>
          </a:r>
          <a:r>
            <a:rPr lang="en-US" b="0" i="0" dirty="0"/>
            <a:t> other side is called the peripheral. There is always only one controller, but there can be multiple peripherals.</a:t>
          </a:r>
          <a:endParaRPr lang="en-US" dirty="0"/>
        </a:p>
      </dgm:t>
    </dgm:pt>
    <dgm:pt modelId="{827E1C2B-B6C3-476D-BA52-F418B01CF40A}" type="parTrans" cxnId="{E07A5762-8551-4DAA-9BFE-6E2C2A38491F}">
      <dgm:prSet/>
      <dgm:spPr/>
      <dgm:t>
        <a:bodyPr/>
        <a:lstStyle/>
        <a:p>
          <a:endParaRPr lang="en-US"/>
        </a:p>
      </dgm:t>
    </dgm:pt>
    <dgm:pt modelId="{52D7A750-F233-49FC-930D-07E8DC6EE830}" type="sibTrans" cxnId="{E07A5762-8551-4DAA-9BFE-6E2C2A38491F}">
      <dgm:prSet/>
      <dgm:spPr/>
      <dgm:t>
        <a:bodyPr/>
        <a:lstStyle/>
        <a:p>
          <a:endParaRPr lang="en-US"/>
        </a:p>
      </dgm:t>
    </dgm:pt>
    <dgm:pt modelId="{3B1F32AD-B763-4EE7-898F-CA31F89DD3F2}" type="pres">
      <dgm:prSet presAssocID="{4A5A4C2E-4C08-46D4-9CE6-3B96E4FD7E04}" presName="vert0" presStyleCnt="0">
        <dgm:presLayoutVars>
          <dgm:dir/>
          <dgm:animOne val="branch"/>
          <dgm:animLvl val="lvl"/>
        </dgm:presLayoutVars>
      </dgm:prSet>
      <dgm:spPr/>
    </dgm:pt>
    <dgm:pt modelId="{1E1CE42E-DF8F-474A-8AC4-05438730DEAA}" type="pres">
      <dgm:prSet presAssocID="{648914AC-D92B-42CC-8CB2-B7F675BFA51F}" presName="thickLine" presStyleLbl="alignNode1" presStyleIdx="0" presStyleCnt="4"/>
      <dgm:spPr/>
    </dgm:pt>
    <dgm:pt modelId="{0EC2B74A-FFD5-44C3-B667-22E26F03A64F}" type="pres">
      <dgm:prSet presAssocID="{648914AC-D92B-42CC-8CB2-B7F675BFA51F}" presName="horz1" presStyleCnt="0"/>
      <dgm:spPr/>
    </dgm:pt>
    <dgm:pt modelId="{84CA25D0-5333-4982-9E41-FB88C8D3EF38}" type="pres">
      <dgm:prSet presAssocID="{648914AC-D92B-42CC-8CB2-B7F675BFA51F}" presName="tx1" presStyleLbl="revTx" presStyleIdx="0" presStyleCnt="4"/>
      <dgm:spPr/>
    </dgm:pt>
    <dgm:pt modelId="{70CE0079-8A25-41B9-8C1E-D82B85BC2133}" type="pres">
      <dgm:prSet presAssocID="{648914AC-D92B-42CC-8CB2-B7F675BFA51F}" presName="vert1" presStyleCnt="0"/>
      <dgm:spPr/>
    </dgm:pt>
    <dgm:pt modelId="{5E60D01A-ACCF-4698-B394-BB12045CC037}" type="pres">
      <dgm:prSet presAssocID="{6FE22303-C9B5-47C3-8979-175D6BE6FC77}" presName="thickLine" presStyleLbl="alignNode1" presStyleIdx="1" presStyleCnt="4"/>
      <dgm:spPr/>
    </dgm:pt>
    <dgm:pt modelId="{3AA8FF9A-A28A-4E56-9C21-8349254858B5}" type="pres">
      <dgm:prSet presAssocID="{6FE22303-C9B5-47C3-8979-175D6BE6FC77}" presName="horz1" presStyleCnt="0"/>
      <dgm:spPr/>
    </dgm:pt>
    <dgm:pt modelId="{F87CA8AB-4F14-4CA0-B4BF-3F78D4D2FE10}" type="pres">
      <dgm:prSet presAssocID="{6FE22303-C9B5-47C3-8979-175D6BE6FC77}" presName="tx1" presStyleLbl="revTx" presStyleIdx="1" presStyleCnt="4"/>
      <dgm:spPr/>
    </dgm:pt>
    <dgm:pt modelId="{738B23E3-0BC9-4390-8E31-E8D423ABE059}" type="pres">
      <dgm:prSet presAssocID="{6FE22303-C9B5-47C3-8979-175D6BE6FC77}" presName="vert1" presStyleCnt="0"/>
      <dgm:spPr/>
    </dgm:pt>
    <dgm:pt modelId="{BCFED03E-A3D3-420F-938F-2967B787868F}" type="pres">
      <dgm:prSet presAssocID="{C8F82E3A-0566-4B76-9AEE-1B0F1E78A314}" presName="thickLine" presStyleLbl="alignNode1" presStyleIdx="2" presStyleCnt="4"/>
      <dgm:spPr/>
    </dgm:pt>
    <dgm:pt modelId="{CCA23EF5-ED35-48D6-935C-9155F7E39FEA}" type="pres">
      <dgm:prSet presAssocID="{C8F82E3A-0566-4B76-9AEE-1B0F1E78A314}" presName="horz1" presStyleCnt="0"/>
      <dgm:spPr/>
    </dgm:pt>
    <dgm:pt modelId="{400220FC-95D3-41C9-B345-E2186132C576}" type="pres">
      <dgm:prSet presAssocID="{C8F82E3A-0566-4B76-9AEE-1B0F1E78A314}" presName="tx1" presStyleLbl="revTx" presStyleIdx="2" presStyleCnt="4"/>
      <dgm:spPr/>
    </dgm:pt>
    <dgm:pt modelId="{DB3523F0-D696-4DDE-91B5-A787FF800484}" type="pres">
      <dgm:prSet presAssocID="{C8F82E3A-0566-4B76-9AEE-1B0F1E78A314}" presName="vert1" presStyleCnt="0"/>
      <dgm:spPr/>
    </dgm:pt>
    <dgm:pt modelId="{DC10EC32-432C-4A66-B264-6B17284ADDD2}" type="pres">
      <dgm:prSet presAssocID="{8C11FD1E-039B-4D1F-9319-CB4C45B22BBB}" presName="thickLine" presStyleLbl="alignNode1" presStyleIdx="3" presStyleCnt="4"/>
      <dgm:spPr/>
    </dgm:pt>
    <dgm:pt modelId="{81004A96-5118-4853-BFB6-A9202C43E6B7}" type="pres">
      <dgm:prSet presAssocID="{8C11FD1E-039B-4D1F-9319-CB4C45B22BBB}" presName="horz1" presStyleCnt="0"/>
      <dgm:spPr/>
    </dgm:pt>
    <dgm:pt modelId="{75D71ED9-01F2-407F-B295-E64A20CB9CC2}" type="pres">
      <dgm:prSet presAssocID="{8C11FD1E-039B-4D1F-9319-CB4C45B22BBB}" presName="tx1" presStyleLbl="revTx" presStyleIdx="3" presStyleCnt="4"/>
      <dgm:spPr/>
    </dgm:pt>
    <dgm:pt modelId="{A084A868-1A36-4508-92FC-7F678382D55A}" type="pres">
      <dgm:prSet presAssocID="{8C11FD1E-039B-4D1F-9319-CB4C45B22BBB}" presName="vert1" presStyleCnt="0"/>
      <dgm:spPr/>
    </dgm:pt>
  </dgm:ptLst>
  <dgm:cxnLst>
    <dgm:cxn modelId="{E8588901-1B47-484C-8AA4-69376812B14E}" srcId="{4A5A4C2E-4C08-46D4-9CE6-3B96E4FD7E04}" destId="{648914AC-D92B-42CC-8CB2-B7F675BFA51F}" srcOrd="0" destOrd="0" parTransId="{FB2161DF-6C15-4214-BEE8-58D0920ED2CE}" sibTransId="{202D9E87-E896-4A42-A8CD-AC71AD8FF5B1}"/>
    <dgm:cxn modelId="{A7C71B0A-5D5A-4A97-AEA6-FEC539FE329D}" type="presOf" srcId="{648914AC-D92B-42CC-8CB2-B7F675BFA51F}" destId="{84CA25D0-5333-4982-9E41-FB88C8D3EF38}" srcOrd="0" destOrd="0" presId="urn:microsoft.com/office/officeart/2008/layout/LinedList"/>
    <dgm:cxn modelId="{C5B9701A-03F0-4DE9-BF40-D14697F3EE62}" srcId="{4A5A4C2E-4C08-46D4-9CE6-3B96E4FD7E04}" destId="{C8F82E3A-0566-4B76-9AEE-1B0F1E78A314}" srcOrd="2" destOrd="0" parTransId="{A8941415-55C0-4714-BAE6-FD04D77077B8}" sibTransId="{F8FDB8AC-1143-40D6-BCA3-E93C75505D9D}"/>
    <dgm:cxn modelId="{C1BD1F1B-7F72-4EF4-97E2-3FA62033C0B2}" type="presOf" srcId="{C8F82E3A-0566-4B76-9AEE-1B0F1E78A314}" destId="{400220FC-95D3-41C9-B345-E2186132C576}" srcOrd="0" destOrd="0" presId="urn:microsoft.com/office/officeart/2008/layout/LinedList"/>
    <dgm:cxn modelId="{15DD5723-CA50-482E-8EEC-2B2CB6CF1BD1}" type="presOf" srcId="{8C11FD1E-039B-4D1F-9319-CB4C45B22BBB}" destId="{75D71ED9-01F2-407F-B295-E64A20CB9CC2}" srcOrd="0" destOrd="0" presId="urn:microsoft.com/office/officeart/2008/layout/LinedList"/>
    <dgm:cxn modelId="{E07A5762-8551-4DAA-9BFE-6E2C2A38491F}" srcId="{4A5A4C2E-4C08-46D4-9CE6-3B96E4FD7E04}" destId="{8C11FD1E-039B-4D1F-9319-CB4C45B22BBB}" srcOrd="3" destOrd="0" parTransId="{827E1C2B-B6C3-476D-BA52-F418B01CF40A}" sibTransId="{52D7A750-F233-49FC-930D-07E8DC6EE830}"/>
    <dgm:cxn modelId="{AD37F5B8-6940-4FC1-8614-A58B3E9A622E}" srcId="{4A5A4C2E-4C08-46D4-9CE6-3B96E4FD7E04}" destId="{6FE22303-C9B5-47C3-8979-175D6BE6FC77}" srcOrd="1" destOrd="0" parTransId="{477D1081-CE7D-44A6-ACA5-09E0B0A5768E}" sibTransId="{2F7FAF05-55E5-4B84-A6E2-CC16A249741F}"/>
    <dgm:cxn modelId="{64B149C4-CAC9-4B96-B4F5-D6499740AD42}" type="presOf" srcId="{6FE22303-C9B5-47C3-8979-175D6BE6FC77}" destId="{F87CA8AB-4F14-4CA0-B4BF-3F78D4D2FE10}" srcOrd="0" destOrd="0" presId="urn:microsoft.com/office/officeart/2008/layout/LinedList"/>
    <dgm:cxn modelId="{0C9838E3-FE09-4A61-9BEB-BD8E93CB7B77}" type="presOf" srcId="{4A5A4C2E-4C08-46D4-9CE6-3B96E4FD7E04}" destId="{3B1F32AD-B763-4EE7-898F-CA31F89DD3F2}" srcOrd="0" destOrd="0" presId="urn:microsoft.com/office/officeart/2008/layout/LinedList"/>
    <dgm:cxn modelId="{EFC3E63F-8493-4BE1-92EB-70FAD4789808}" type="presParOf" srcId="{3B1F32AD-B763-4EE7-898F-CA31F89DD3F2}" destId="{1E1CE42E-DF8F-474A-8AC4-05438730DEAA}" srcOrd="0" destOrd="0" presId="urn:microsoft.com/office/officeart/2008/layout/LinedList"/>
    <dgm:cxn modelId="{85C7C3B7-57D4-4E7A-AEBA-242158F9AC7A}" type="presParOf" srcId="{3B1F32AD-B763-4EE7-898F-CA31F89DD3F2}" destId="{0EC2B74A-FFD5-44C3-B667-22E26F03A64F}" srcOrd="1" destOrd="0" presId="urn:microsoft.com/office/officeart/2008/layout/LinedList"/>
    <dgm:cxn modelId="{5D641E0D-B381-4CAD-97DF-0D292A3EB28A}" type="presParOf" srcId="{0EC2B74A-FFD5-44C3-B667-22E26F03A64F}" destId="{84CA25D0-5333-4982-9E41-FB88C8D3EF38}" srcOrd="0" destOrd="0" presId="urn:microsoft.com/office/officeart/2008/layout/LinedList"/>
    <dgm:cxn modelId="{3F0E09D1-B326-4DBD-A9F7-1EB81F4910B0}" type="presParOf" srcId="{0EC2B74A-FFD5-44C3-B667-22E26F03A64F}" destId="{70CE0079-8A25-41B9-8C1E-D82B85BC2133}" srcOrd="1" destOrd="0" presId="urn:microsoft.com/office/officeart/2008/layout/LinedList"/>
    <dgm:cxn modelId="{DA6CF570-08C2-4AA4-B07C-C9E0D27F2277}" type="presParOf" srcId="{3B1F32AD-B763-4EE7-898F-CA31F89DD3F2}" destId="{5E60D01A-ACCF-4698-B394-BB12045CC037}" srcOrd="2" destOrd="0" presId="urn:microsoft.com/office/officeart/2008/layout/LinedList"/>
    <dgm:cxn modelId="{87778E58-6382-4EBC-9CC6-EAD7E83D90DF}" type="presParOf" srcId="{3B1F32AD-B763-4EE7-898F-CA31F89DD3F2}" destId="{3AA8FF9A-A28A-4E56-9C21-8349254858B5}" srcOrd="3" destOrd="0" presId="urn:microsoft.com/office/officeart/2008/layout/LinedList"/>
    <dgm:cxn modelId="{178E6F09-2222-46EB-B020-37261D6035B7}" type="presParOf" srcId="{3AA8FF9A-A28A-4E56-9C21-8349254858B5}" destId="{F87CA8AB-4F14-4CA0-B4BF-3F78D4D2FE10}" srcOrd="0" destOrd="0" presId="urn:microsoft.com/office/officeart/2008/layout/LinedList"/>
    <dgm:cxn modelId="{213C9DB3-CDD2-47A8-AE1C-B0A9B38311A0}" type="presParOf" srcId="{3AA8FF9A-A28A-4E56-9C21-8349254858B5}" destId="{738B23E3-0BC9-4390-8E31-E8D423ABE059}" srcOrd="1" destOrd="0" presId="urn:microsoft.com/office/officeart/2008/layout/LinedList"/>
    <dgm:cxn modelId="{5E2AEA49-02E6-4616-9CF2-513CA41C465E}" type="presParOf" srcId="{3B1F32AD-B763-4EE7-898F-CA31F89DD3F2}" destId="{BCFED03E-A3D3-420F-938F-2967B787868F}" srcOrd="4" destOrd="0" presId="urn:microsoft.com/office/officeart/2008/layout/LinedList"/>
    <dgm:cxn modelId="{85EF4783-AE0A-4015-8F3E-527DF773A52D}" type="presParOf" srcId="{3B1F32AD-B763-4EE7-898F-CA31F89DD3F2}" destId="{CCA23EF5-ED35-48D6-935C-9155F7E39FEA}" srcOrd="5" destOrd="0" presId="urn:microsoft.com/office/officeart/2008/layout/LinedList"/>
    <dgm:cxn modelId="{4C76E449-8CDA-411B-AA85-C5225571CC6B}" type="presParOf" srcId="{CCA23EF5-ED35-48D6-935C-9155F7E39FEA}" destId="{400220FC-95D3-41C9-B345-E2186132C576}" srcOrd="0" destOrd="0" presId="urn:microsoft.com/office/officeart/2008/layout/LinedList"/>
    <dgm:cxn modelId="{39D189A3-F9A8-4DB3-899C-E0C746E8BC9A}" type="presParOf" srcId="{CCA23EF5-ED35-48D6-935C-9155F7E39FEA}" destId="{DB3523F0-D696-4DDE-91B5-A787FF800484}" srcOrd="1" destOrd="0" presId="urn:microsoft.com/office/officeart/2008/layout/LinedList"/>
    <dgm:cxn modelId="{1AFC1CF3-AB25-4578-B205-606F093313DA}" type="presParOf" srcId="{3B1F32AD-B763-4EE7-898F-CA31F89DD3F2}" destId="{DC10EC32-432C-4A66-B264-6B17284ADDD2}" srcOrd="6" destOrd="0" presId="urn:microsoft.com/office/officeart/2008/layout/LinedList"/>
    <dgm:cxn modelId="{CC9946C5-43E7-482F-8D0C-F7920E616E3C}" type="presParOf" srcId="{3B1F32AD-B763-4EE7-898F-CA31F89DD3F2}" destId="{81004A96-5118-4853-BFB6-A9202C43E6B7}" srcOrd="7" destOrd="0" presId="urn:microsoft.com/office/officeart/2008/layout/LinedList"/>
    <dgm:cxn modelId="{43B75579-A59C-4249-9F6B-557104088850}" type="presParOf" srcId="{81004A96-5118-4853-BFB6-A9202C43E6B7}" destId="{75D71ED9-01F2-407F-B295-E64A20CB9CC2}" srcOrd="0" destOrd="0" presId="urn:microsoft.com/office/officeart/2008/layout/LinedList"/>
    <dgm:cxn modelId="{BB9E2953-7BD7-4395-8449-65163E7D4508}" type="presParOf" srcId="{81004A96-5118-4853-BFB6-A9202C43E6B7}" destId="{A084A868-1A36-4508-92FC-7F678382D55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40ECFF0-E1C1-4601-B67B-E11105054A0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4198B4D-F31F-4A1E-86E3-557BA69E8132}">
      <dgm:prSet/>
      <dgm:spPr/>
      <dgm:t>
        <a:bodyPr/>
        <a:lstStyle/>
        <a:p>
          <a:r>
            <a:rPr lang="en-US" dirty="0"/>
            <a:t>ESP8266, is used in this project only as a bridge between the touchscreen and Beagle bone black.</a:t>
          </a:r>
        </a:p>
      </dgm:t>
    </dgm:pt>
    <dgm:pt modelId="{0D7F3C8D-7C60-4379-8C43-2B4C8292790B}" type="parTrans" cxnId="{0C41D8B3-7C6E-4F6F-8D20-58B4F59D41BD}">
      <dgm:prSet/>
      <dgm:spPr/>
      <dgm:t>
        <a:bodyPr/>
        <a:lstStyle/>
        <a:p>
          <a:endParaRPr lang="en-US"/>
        </a:p>
      </dgm:t>
    </dgm:pt>
    <dgm:pt modelId="{39C08FCC-02ED-40A5-B35C-3652AF4B78AF}" type="sibTrans" cxnId="{0C41D8B3-7C6E-4F6F-8D20-58B4F59D41BD}">
      <dgm:prSet/>
      <dgm:spPr/>
      <dgm:t>
        <a:bodyPr/>
        <a:lstStyle/>
        <a:p>
          <a:endParaRPr lang="en-US"/>
        </a:p>
      </dgm:t>
    </dgm:pt>
    <dgm:pt modelId="{14B1EC17-81A1-450A-9845-BCBB0CA78F43}">
      <dgm:prSet/>
      <dgm:spPr/>
      <dgm:t>
        <a:bodyPr/>
        <a:lstStyle/>
        <a:p>
          <a:r>
            <a:rPr lang="en-US"/>
            <a:t>ESP8266 is being interfaced with the 2.8” TFT touch screen using the SPI communication protocol. </a:t>
          </a:r>
        </a:p>
      </dgm:t>
    </dgm:pt>
    <dgm:pt modelId="{BC504100-7509-499B-A6DC-415AF96F8EA9}" type="parTrans" cxnId="{D74F0DE9-8F25-423B-9710-3418EA7CB0A1}">
      <dgm:prSet/>
      <dgm:spPr/>
      <dgm:t>
        <a:bodyPr/>
        <a:lstStyle/>
        <a:p>
          <a:endParaRPr lang="en-US"/>
        </a:p>
      </dgm:t>
    </dgm:pt>
    <dgm:pt modelId="{8C18D6D0-87ED-483E-94E7-258517D7E8BB}" type="sibTrans" cxnId="{D74F0DE9-8F25-423B-9710-3418EA7CB0A1}">
      <dgm:prSet/>
      <dgm:spPr/>
      <dgm:t>
        <a:bodyPr/>
        <a:lstStyle/>
        <a:p>
          <a:endParaRPr lang="en-US"/>
        </a:p>
      </dgm:t>
    </dgm:pt>
    <dgm:pt modelId="{AB1A54A1-F0C4-4900-8451-20E73F9313AC}" type="pres">
      <dgm:prSet presAssocID="{640ECFF0-E1C1-4601-B67B-E11105054A0E}" presName="linear" presStyleCnt="0">
        <dgm:presLayoutVars>
          <dgm:animLvl val="lvl"/>
          <dgm:resizeHandles val="exact"/>
        </dgm:presLayoutVars>
      </dgm:prSet>
      <dgm:spPr/>
    </dgm:pt>
    <dgm:pt modelId="{EF4E54C8-7CCF-495B-9AE2-C2946DF5988A}" type="pres">
      <dgm:prSet presAssocID="{24198B4D-F31F-4A1E-86E3-557BA69E8132}" presName="parentText" presStyleLbl="node1" presStyleIdx="0" presStyleCnt="2">
        <dgm:presLayoutVars>
          <dgm:chMax val="0"/>
          <dgm:bulletEnabled val="1"/>
        </dgm:presLayoutVars>
      </dgm:prSet>
      <dgm:spPr/>
    </dgm:pt>
    <dgm:pt modelId="{4E31CC48-3F6C-424C-A821-C6181560CFF5}" type="pres">
      <dgm:prSet presAssocID="{39C08FCC-02ED-40A5-B35C-3652AF4B78AF}" presName="spacer" presStyleCnt="0"/>
      <dgm:spPr/>
    </dgm:pt>
    <dgm:pt modelId="{DF323E7A-3C53-4472-A65F-BBB7850171C9}" type="pres">
      <dgm:prSet presAssocID="{14B1EC17-81A1-450A-9845-BCBB0CA78F43}" presName="parentText" presStyleLbl="node1" presStyleIdx="1" presStyleCnt="2">
        <dgm:presLayoutVars>
          <dgm:chMax val="0"/>
          <dgm:bulletEnabled val="1"/>
        </dgm:presLayoutVars>
      </dgm:prSet>
      <dgm:spPr/>
    </dgm:pt>
  </dgm:ptLst>
  <dgm:cxnLst>
    <dgm:cxn modelId="{0B9C1C1D-8B8E-4FD8-BA35-AA9FD358F39A}" type="presOf" srcId="{640ECFF0-E1C1-4601-B67B-E11105054A0E}" destId="{AB1A54A1-F0C4-4900-8451-20E73F9313AC}" srcOrd="0" destOrd="0" presId="urn:microsoft.com/office/officeart/2005/8/layout/vList2"/>
    <dgm:cxn modelId="{1EFAD339-E0D7-4869-9FF1-C5C39EB2C7D3}" type="presOf" srcId="{14B1EC17-81A1-450A-9845-BCBB0CA78F43}" destId="{DF323E7A-3C53-4472-A65F-BBB7850171C9}" srcOrd="0" destOrd="0" presId="urn:microsoft.com/office/officeart/2005/8/layout/vList2"/>
    <dgm:cxn modelId="{A1CD038C-7650-4204-9ACE-EA62056B501E}" type="presOf" srcId="{24198B4D-F31F-4A1E-86E3-557BA69E8132}" destId="{EF4E54C8-7CCF-495B-9AE2-C2946DF5988A}" srcOrd="0" destOrd="0" presId="urn:microsoft.com/office/officeart/2005/8/layout/vList2"/>
    <dgm:cxn modelId="{0C41D8B3-7C6E-4F6F-8D20-58B4F59D41BD}" srcId="{640ECFF0-E1C1-4601-B67B-E11105054A0E}" destId="{24198B4D-F31F-4A1E-86E3-557BA69E8132}" srcOrd="0" destOrd="0" parTransId="{0D7F3C8D-7C60-4379-8C43-2B4C8292790B}" sibTransId="{39C08FCC-02ED-40A5-B35C-3652AF4B78AF}"/>
    <dgm:cxn modelId="{D74F0DE9-8F25-423B-9710-3418EA7CB0A1}" srcId="{640ECFF0-E1C1-4601-B67B-E11105054A0E}" destId="{14B1EC17-81A1-450A-9845-BCBB0CA78F43}" srcOrd="1" destOrd="0" parTransId="{BC504100-7509-499B-A6DC-415AF96F8EA9}" sibTransId="{8C18D6D0-87ED-483E-94E7-258517D7E8BB}"/>
    <dgm:cxn modelId="{E1EC0D0F-2A2D-4515-A968-2F5A859E4124}" type="presParOf" srcId="{AB1A54A1-F0C4-4900-8451-20E73F9313AC}" destId="{EF4E54C8-7CCF-495B-9AE2-C2946DF5988A}" srcOrd="0" destOrd="0" presId="urn:microsoft.com/office/officeart/2005/8/layout/vList2"/>
    <dgm:cxn modelId="{DA98A0CD-15A0-40A0-9BF2-262675D2A668}" type="presParOf" srcId="{AB1A54A1-F0C4-4900-8451-20E73F9313AC}" destId="{4E31CC48-3F6C-424C-A821-C6181560CFF5}" srcOrd="1" destOrd="0" presId="urn:microsoft.com/office/officeart/2005/8/layout/vList2"/>
    <dgm:cxn modelId="{C37A4EAE-8754-4ABA-B054-1E1AAF6EA10E}" type="presParOf" srcId="{AB1A54A1-F0C4-4900-8451-20E73F9313AC}" destId="{DF323E7A-3C53-4472-A65F-BBB7850171C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ECF3A3-E0CD-4A13-8EE2-6075440102B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6C3DB86-4FC8-4AAA-AE09-00F2ED571A68}">
      <dgm:prSet/>
      <dgm:spPr/>
      <dgm:t>
        <a:bodyPr/>
        <a:lstStyle/>
        <a:p>
          <a:r>
            <a:rPr lang="en-US" b="0" i="0" dirty="0"/>
            <a:t>SPI are in a master-slave relationship. The master is the controlling device usually a microcontroller, while the slave usually a sensor, display, or memory chip takes instruction from the master. </a:t>
          </a:r>
          <a:endParaRPr lang="en-US" dirty="0"/>
        </a:p>
      </dgm:t>
    </dgm:pt>
    <dgm:pt modelId="{04C3F643-4431-4D02-BF21-1206673EB23E}" type="parTrans" cxnId="{2F543CF5-3D3F-4E55-BA8D-0E41BD81438C}">
      <dgm:prSet/>
      <dgm:spPr/>
      <dgm:t>
        <a:bodyPr/>
        <a:lstStyle/>
        <a:p>
          <a:endParaRPr lang="en-US"/>
        </a:p>
      </dgm:t>
    </dgm:pt>
    <dgm:pt modelId="{6F35AE16-CEF5-43AE-90D7-6CB1DA680F6C}" type="sibTrans" cxnId="{2F543CF5-3D3F-4E55-BA8D-0E41BD81438C}">
      <dgm:prSet/>
      <dgm:spPr/>
      <dgm:t>
        <a:bodyPr/>
        <a:lstStyle/>
        <a:p>
          <a:endParaRPr lang="en-US"/>
        </a:p>
      </dgm:t>
    </dgm:pt>
    <dgm:pt modelId="{834DBBCA-DB02-4770-8C8F-8C185C03498A}">
      <dgm:prSet/>
      <dgm:spPr/>
      <dgm:t>
        <a:bodyPr/>
        <a:lstStyle/>
        <a:p>
          <a:r>
            <a:rPr lang="en-US" b="0" i="0" dirty="0"/>
            <a:t>The simplest configuration of SPI is a single master, single slave system, but one master can control more than one slave</a:t>
          </a:r>
          <a:endParaRPr lang="en-US" dirty="0"/>
        </a:p>
      </dgm:t>
    </dgm:pt>
    <dgm:pt modelId="{AC784B17-C9B9-441D-BB63-50734D8CE3DF}" type="parTrans" cxnId="{7F582BE3-390E-4C0C-B322-4946308EFEEE}">
      <dgm:prSet/>
      <dgm:spPr/>
      <dgm:t>
        <a:bodyPr/>
        <a:lstStyle/>
        <a:p>
          <a:endParaRPr lang="en-US"/>
        </a:p>
      </dgm:t>
    </dgm:pt>
    <dgm:pt modelId="{9E6D74E6-BEE0-4BC6-B88B-902FF781F5F3}" type="sibTrans" cxnId="{7F582BE3-390E-4C0C-B322-4946308EFEEE}">
      <dgm:prSet/>
      <dgm:spPr/>
      <dgm:t>
        <a:bodyPr/>
        <a:lstStyle/>
        <a:p>
          <a:endParaRPr lang="en-US"/>
        </a:p>
      </dgm:t>
    </dgm:pt>
    <dgm:pt modelId="{134FDD35-D2BA-4C22-99BF-EF2C588400EF}">
      <dgm:prSet/>
      <dgm:spPr/>
      <dgm:t>
        <a:bodyPr/>
        <a:lstStyle/>
        <a:p>
          <a:r>
            <a:rPr lang="en-US" b="0" i="0" dirty="0"/>
            <a:t>One unique benefit of SPI is the fact that data can be transferred without interruption, any number of bits can be sent or received in a continuous stream.</a:t>
          </a:r>
          <a:endParaRPr lang="en-US" dirty="0"/>
        </a:p>
      </dgm:t>
    </dgm:pt>
    <dgm:pt modelId="{6C87FDC0-3789-411D-A50D-CE25E8206D12}" type="parTrans" cxnId="{504A4270-C9CE-4151-80EE-F75223DE6B30}">
      <dgm:prSet/>
      <dgm:spPr/>
      <dgm:t>
        <a:bodyPr/>
        <a:lstStyle/>
        <a:p>
          <a:endParaRPr lang="en-US"/>
        </a:p>
      </dgm:t>
    </dgm:pt>
    <dgm:pt modelId="{56E0D038-0451-4EBE-864A-14660806E650}" type="sibTrans" cxnId="{504A4270-C9CE-4151-80EE-F75223DE6B30}">
      <dgm:prSet/>
      <dgm:spPr/>
      <dgm:t>
        <a:bodyPr/>
        <a:lstStyle/>
        <a:p>
          <a:endParaRPr lang="en-US"/>
        </a:p>
      </dgm:t>
    </dgm:pt>
    <dgm:pt modelId="{731E92F3-8338-47B5-AB1E-504EA9AD91FC}">
      <dgm:prSet/>
      <dgm:spPr/>
      <dgm:t>
        <a:bodyPr/>
        <a:lstStyle/>
        <a:p>
          <a:r>
            <a:rPr lang="en-US" dirty="0"/>
            <a:t>Generally, it is a four-wire communication.</a:t>
          </a:r>
        </a:p>
      </dgm:t>
    </dgm:pt>
    <dgm:pt modelId="{2C0B2801-F9DE-4127-A6EE-16ACBDDA1A62}" type="parTrans" cxnId="{E66BB328-38D8-48D3-B892-9A3045C7566D}">
      <dgm:prSet/>
      <dgm:spPr/>
      <dgm:t>
        <a:bodyPr/>
        <a:lstStyle/>
        <a:p>
          <a:endParaRPr lang="en-US"/>
        </a:p>
      </dgm:t>
    </dgm:pt>
    <dgm:pt modelId="{6B5C4A2F-05CB-4945-9AB0-20AEC7230035}" type="sibTrans" cxnId="{E66BB328-38D8-48D3-B892-9A3045C7566D}">
      <dgm:prSet/>
      <dgm:spPr/>
    </dgm:pt>
    <dgm:pt modelId="{497747A1-287D-4E6F-8072-FF41CDAAD3CA}" type="pres">
      <dgm:prSet presAssocID="{78ECF3A3-E0CD-4A13-8EE2-6075440102B1}" presName="vert0" presStyleCnt="0">
        <dgm:presLayoutVars>
          <dgm:dir/>
          <dgm:animOne val="branch"/>
          <dgm:animLvl val="lvl"/>
        </dgm:presLayoutVars>
      </dgm:prSet>
      <dgm:spPr/>
    </dgm:pt>
    <dgm:pt modelId="{F82AFE6E-8468-4231-9DF8-78169C34177A}" type="pres">
      <dgm:prSet presAssocID="{D6C3DB86-4FC8-4AAA-AE09-00F2ED571A68}" presName="thickLine" presStyleLbl="alignNode1" presStyleIdx="0" presStyleCnt="4"/>
      <dgm:spPr/>
    </dgm:pt>
    <dgm:pt modelId="{61990315-7C0D-43E1-B741-44F4EDC77025}" type="pres">
      <dgm:prSet presAssocID="{D6C3DB86-4FC8-4AAA-AE09-00F2ED571A68}" presName="horz1" presStyleCnt="0"/>
      <dgm:spPr/>
    </dgm:pt>
    <dgm:pt modelId="{3B881221-3ED9-487F-881F-88058297FE7D}" type="pres">
      <dgm:prSet presAssocID="{D6C3DB86-4FC8-4AAA-AE09-00F2ED571A68}" presName="tx1" presStyleLbl="revTx" presStyleIdx="0" presStyleCnt="4"/>
      <dgm:spPr/>
    </dgm:pt>
    <dgm:pt modelId="{A275CA16-F6C1-47F1-8EE7-7AE3C5A49DEB}" type="pres">
      <dgm:prSet presAssocID="{D6C3DB86-4FC8-4AAA-AE09-00F2ED571A68}" presName="vert1" presStyleCnt="0"/>
      <dgm:spPr/>
    </dgm:pt>
    <dgm:pt modelId="{BEE02E1B-74AE-43C6-B9D7-90CAC30446FA}" type="pres">
      <dgm:prSet presAssocID="{834DBBCA-DB02-4770-8C8F-8C185C03498A}" presName="thickLine" presStyleLbl="alignNode1" presStyleIdx="1" presStyleCnt="4"/>
      <dgm:spPr/>
    </dgm:pt>
    <dgm:pt modelId="{A49C9F73-26A6-4F98-B332-F21C27C7C3EB}" type="pres">
      <dgm:prSet presAssocID="{834DBBCA-DB02-4770-8C8F-8C185C03498A}" presName="horz1" presStyleCnt="0"/>
      <dgm:spPr/>
    </dgm:pt>
    <dgm:pt modelId="{896A928D-D854-4EF0-8A1B-7CEEA5BB7CA7}" type="pres">
      <dgm:prSet presAssocID="{834DBBCA-DB02-4770-8C8F-8C185C03498A}" presName="tx1" presStyleLbl="revTx" presStyleIdx="1" presStyleCnt="4"/>
      <dgm:spPr/>
    </dgm:pt>
    <dgm:pt modelId="{8EBDC53C-33F0-4B83-900D-F44948EABA9F}" type="pres">
      <dgm:prSet presAssocID="{834DBBCA-DB02-4770-8C8F-8C185C03498A}" presName="vert1" presStyleCnt="0"/>
      <dgm:spPr/>
    </dgm:pt>
    <dgm:pt modelId="{FB250E7B-7F46-43C2-A7E4-D2D536DED34D}" type="pres">
      <dgm:prSet presAssocID="{134FDD35-D2BA-4C22-99BF-EF2C588400EF}" presName="thickLine" presStyleLbl="alignNode1" presStyleIdx="2" presStyleCnt="4"/>
      <dgm:spPr/>
    </dgm:pt>
    <dgm:pt modelId="{EB839E00-EA8A-4979-AAC8-5AFADE1D67DB}" type="pres">
      <dgm:prSet presAssocID="{134FDD35-D2BA-4C22-99BF-EF2C588400EF}" presName="horz1" presStyleCnt="0"/>
      <dgm:spPr/>
    </dgm:pt>
    <dgm:pt modelId="{D592B847-88B6-4A32-BB73-B9D60AF42AF3}" type="pres">
      <dgm:prSet presAssocID="{134FDD35-D2BA-4C22-99BF-EF2C588400EF}" presName="tx1" presStyleLbl="revTx" presStyleIdx="2" presStyleCnt="4"/>
      <dgm:spPr/>
    </dgm:pt>
    <dgm:pt modelId="{0B4305E3-6EB5-4532-A3FC-D00A6B2C78D1}" type="pres">
      <dgm:prSet presAssocID="{134FDD35-D2BA-4C22-99BF-EF2C588400EF}" presName="vert1" presStyleCnt="0"/>
      <dgm:spPr/>
    </dgm:pt>
    <dgm:pt modelId="{DC466ABD-35D9-4B4B-A75D-4192742291C2}" type="pres">
      <dgm:prSet presAssocID="{731E92F3-8338-47B5-AB1E-504EA9AD91FC}" presName="thickLine" presStyleLbl="alignNode1" presStyleIdx="3" presStyleCnt="4"/>
      <dgm:spPr/>
    </dgm:pt>
    <dgm:pt modelId="{92D9F818-4FFF-4614-8DCA-A4E55766D00D}" type="pres">
      <dgm:prSet presAssocID="{731E92F3-8338-47B5-AB1E-504EA9AD91FC}" presName="horz1" presStyleCnt="0"/>
      <dgm:spPr/>
    </dgm:pt>
    <dgm:pt modelId="{19309BBC-3A68-4E70-A56F-1E585DAD39B3}" type="pres">
      <dgm:prSet presAssocID="{731E92F3-8338-47B5-AB1E-504EA9AD91FC}" presName="tx1" presStyleLbl="revTx" presStyleIdx="3" presStyleCnt="4"/>
      <dgm:spPr/>
    </dgm:pt>
    <dgm:pt modelId="{6526AC79-1E70-403D-B35E-452691A4D594}" type="pres">
      <dgm:prSet presAssocID="{731E92F3-8338-47B5-AB1E-504EA9AD91FC}" presName="vert1" presStyleCnt="0"/>
      <dgm:spPr/>
    </dgm:pt>
  </dgm:ptLst>
  <dgm:cxnLst>
    <dgm:cxn modelId="{E66BB328-38D8-48D3-B892-9A3045C7566D}" srcId="{78ECF3A3-E0CD-4A13-8EE2-6075440102B1}" destId="{731E92F3-8338-47B5-AB1E-504EA9AD91FC}" srcOrd="3" destOrd="0" parTransId="{2C0B2801-F9DE-4127-A6EE-16ACBDDA1A62}" sibTransId="{6B5C4A2F-05CB-4945-9AB0-20AEC7230035}"/>
    <dgm:cxn modelId="{26D5442E-D6C4-42C5-95B1-A4CF7349834F}" type="presOf" srcId="{834DBBCA-DB02-4770-8C8F-8C185C03498A}" destId="{896A928D-D854-4EF0-8A1B-7CEEA5BB7CA7}" srcOrd="0" destOrd="0" presId="urn:microsoft.com/office/officeart/2008/layout/LinedList"/>
    <dgm:cxn modelId="{504A4270-C9CE-4151-80EE-F75223DE6B30}" srcId="{78ECF3A3-E0CD-4A13-8EE2-6075440102B1}" destId="{134FDD35-D2BA-4C22-99BF-EF2C588400EF}" srcOrd="2" destOrd="0" parTransId="{6C87FDC0-3789-411D-A50D-CE25E8206D12}" sibTransId="{56E0D038-0451-4EBE-864A-14660806E650}"/>
    <dgm:cxn modelId="{323D9B95-4DB0-4867-83FF-0D7CDEE464C0}" type="presOf" srcId="{134FDD35-D2BA-4C22-99BF-EF2C588400EF}" destId="{D592B847-88B6-4A32-BB73-B9D60AF42AF3}" srcOrd="0" destOrd="0" presId="urn:microsoft.com/office/officeart/2008/layout/LinedList"/>
    <dgm:cxn modelId="{50D98FA3-9492-4885-90F6-422D2600B457}" type="presOf" srcId="{D6C3DB86-4FC8-4AAA-AE09-00F2ED571A68}" destId="{3B881221-3ED9-487F-881F-88058297FE7D}" srcOrd="0" destOrd="0" presId="urn:microsoft.com/office/officeart/2008/layout/LinedList"/>
    <dgm:cxn modelId="{3D59C4BF-EACD-478E-8838-16D47EF4101D}" type="presOf" srcId="{78ECF3A3-E0CD-4A13-8EE2-6075440102B1}" destId="{497747A1-287D-4E6F-8072-FF41CDAAD3CA}" srcOrd="0" destOrd="0" presId="urn:microsoft.com/office/officeart/2008/layout/LinedList"/>
    <dgm:cxn modelId="{AA9676CE-6B35-49EB-994E-F52F9D56DD61}" type="presOf" srcId="{731E92F3-8338-47B5-AB1E-504EA9AD91FC}" destId="{19309BBC-3A68-4E70-A56F-1E585DAD39B3}" srcOrd="0" destOrd="0" presId="urn:microsoft.com/office/officeart/2008/layout/LinedList"/>
    <dgm:cxn modelId="{7F582BE3-390E-4C0C-B322-4946308EFEEE}" srcId="{78ECF3A3-E0CD-4A13-8EE2-6075440102B1}" destId="{834DBBCA-DB02-4770-8C8F-8C185C03498A}" srcOrd="1" destOrd="0" parTransId="{AC784B17-C9B9-441D-BB63-50734D8CE3DF}" sibTransId="{9E6D74E6-BEE0-4BC6-B88B-902FF781F5F3}"/>
    <dgm:cxn modelId="{2F543CF5-3D3F-4E55-BA8D-0E41BD81438C}" srcId="{78ECF3A3-E0CD-4A13-8EE2-6075440102B1}" destId="{D6C3DB86-4FC8-4AAA-AE09-00F2ED571A68}" srcOrd="0" destOrd="0" parTransId="{04C3F643-4431-4D02-BF21-1206673EB23E}" sibTransId="{6F35AE16-CEF5-43AE-90D7-6CB1DA680F6C}"/>
    <dgm:cxn modelId="{6D63EF6F-AB33-4F61-A8BA-AF414B10CC1C}" type="presParOf" srcId="{497747A1-287D-4E6F-8072-FF41CDAAD3CA}" destId="{F82AFE6E-8468-4231-9DF8-78169C34177A}" srcOrd="0" destOrd="0" presId="urn:microsoft.com/office/officeart/2008/layout/LinedList"/>
    <dgm:cxn modelId="{E8E03275-BE52-43F1-B9CA-B5FDB4CEF868}" type="presParOf" srcId="{497747A1-287D-4E6F-8072-FF41CDAAD3CA}" destId="{61990315-7C0D-43E1-B741-44F4EDC77025}" srcOrd="1" destOrd="0" presId="urn:microsoft.com/office/officeart/2008/layout/LinedList"/>
    <dgm:cxn modelId="{7FAEAC08-87AE-4D2F-9D29-47FDB3F13FCC}" type="presParOf" srcId="{61990315-7C0D-43E1-B741-44F4EDC77025}" destId="{3B881221-3ED9-487F-881F-88058297FE7D}" srcOrd="0" destOrd="0" presId="urn:microsoft.com/office/officeart/2008/layout/LinedList"/>
    <dgm:cxn modelId="{9EA99B92-E9AB-4782-BAE8-A0916BE74A4A}" type="presParOf" srcId="{61990315-7C0D-43E1-B741-44F4EDC77025}" destId="{A275CA16-F6C1-47F1-8EE7-7AE3C5A49DEB}" srcOrd="1" destOrd="0" presId="urn:microsoft.com/office/officeart/2008/layout/LinedList"/>
    <dgm:cxn modelId="{F6685A5F-C67F-4E81-BCCC-9C57D2C4DC00}" type="presParOf" srcId="{497747A1-287D-4E6F-8072-FF41CDAAD3CA}" destId="{BEE02E1B-74AE-43C6-B9D7-90CAC30446FA}" srcOrd="2" destOrd="0" presId="urn:microsoft.com/office/officeart/2008/layout/LinedList"/>
    <dgm:cxn modelId="{F29D58A8-156C-49DA-A620-818CE9C78667}" type="presParOf" srcId="{497747A1-287D-4E6F-8072-FF41CDAAD3CA}" destId="{A49C9F73-26A6-4F98-B332-F21C27C7C3EB}" srcOrd="3" destOrd="0" presId="urn:microsoft.com/office/officeart/2008/layout/LinedList"/>
    <dgm:cxn modelId="{AC771206-3165-4BDB-82D0-367388E17E29}" type="presParOf" srcId="{A49C9F73-26A6-4F98-B332-F21C27C7C3EB}" destId="{896A928D-D854-4EF0-8A1B-7CEEA5BB7CA7}" srcOrd="0" destOrd="0" presId="urn:microsoft.com/office/officeart/2008/layout/LinedList"/>
    <dgm:cxn modelId="{4E4D76FD-5718-4FCF-844A-40FFBDED3354}" type="presParOf" srcId="{A49C9F73-26A6-4F98-B332-F21C27C7C3EB}" destId="{8EBDC53C-33F0-4B83-900D-F44948EABA9F}" srcOrd="1" destOrd="0" presId="urn:microsoft.com/office/officeart/2008/layout/LinedList"/>
    <dgm:cxn modelId="{EA3C3925-A778-4E62-A771-E65399F03CAB}" type="presParOf" srcId="{497747A1-287D-4E6F-8072-FF41CDAAD3CA}" destId="{FB250E7B-7F46-43C2-A7E4-D2D536DED34D}" srcOrd="4" destOrd="0" presId="urn:microsoft.com/office/officeart/2008/layout/LinedList"/>
    <dgm:cxn modelId="{D9F2DE0B-3A8D-4916-BA89-19B90C9E4732}" type="presParOf" srcId="{497747A1-287D-4E6F-8072-FF41CDAAD3CA}" destId="{EB839E00-EA8A-4979-AAC8-5AFADE1D67DB}" srcOrd="5" destOrd="0" presId="urn:microsoft.com/office/officeart/2008/layout/LinedList"/>
    <dgm:cxn modelId="{B3EFD412-4A0F-42A7-9932-1F07121FC518}" type="presParOf" srcId="{EB839E00-EA8A-4979-AAC8-5AFADE1D67DB}" destId="{D592B847-88B6-4A32-BB73-B9D60AF42AF3}" srcOrd="0" destOrd="0" presId="urn:microsoft.com/office/officeart/2008/layout/LinedList"/>
    <dgm:cxn modelId="{796FB1FD-9342-4D25-B583-DA7150D4089E}" type="presParOf" srcId="{EB839E00-EA8A-4979-AAC8-5AFADE1D67DB}" destId="{0B4305E3-6EB5-4532-A3FC-D00A6B2C78D1}" srcOrd="1" destOrd="0" presId="urn:microsoft.com/office/officeart/2008/layout/LinedList"/>
    <dgm:cxn modelId="{67ABA69C-ED17-4139-B67E-6466B1E13BE8}" type="presParOf" srcId="{497747A1-287D-4E6F-8072-FF41CDAAD3CA}" destId="{DC466ABD-35D9-4B4B-A75D-4192742291C2}" srcOrd="6" destOrd="0" presId="urn:microsoft.com/office/officeart/2008/layout/LinedList"/>
    <dgm:cxn modelId="{8833A2DF-4D23-4F68-B732-59531EC504DD}" type="presParOf" srcId="{497747A1-287D-4E6F-8072-FF41CDAAD3CA}" destId="{92D9F818-4FFF-4614-8DCA-A4E55766D00D}" srcOrd="7" destOrd="0" presId="urn:microsoft.com/office/officeart/2008/layout/LinedList"/>
    <dgm:cxn modelId="{9A8218CF-1357-43BD-BEDD-99666DF3EDAA}" type="presParOf" srcId="{92D9F818-4FFF-4614-8DCA-A4E55766D00D}" destId="{19309BBC-3A68-4E70-A56F-1E585DAD39B3}" srcOrd="0" destOrd="0" presId="urn:microsoft.com/office/officeart/2008/layout/LinedList"/>
    <dgm:cxn modelId="{C5F28404-1251-43EB-8D1D-4EDD3745F5B7}" type="presParOf" srcId="{92D9F818-4FFF-4614-8DCA-A4E55766D00D}" destId="{6526AC79-1E70-403D-B35E-452691A4D5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9D5FEF-33CA-4CB6-9438-6DDC28F5CB06}"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B8DF02E8-8301-42F9-AB19-9F908A5B855A}">
      <dgm:prSet/>
      <dgm:spPr/>
      <dgm:t>
        <a:bodyPr/>
        <a:lstStyle/>
        <a:p>
          <a:r>
            <a:rPr lang="en-US" i="0"/>
            <a:t>MOSI (Master Output/Slave Input) – Line for the master to send data to the slave.</a:t>
          </a:r>
          <a:endParaRPr lang="en-US"/>
        </a:p>
      </dgm:t>
    </dgm:pt>
    <dgm:pt modelId="{79E968D0-B330-4C5F-897F-4FDF821BDFC6}" type="parTrans" cxnId="{2BE1002F-74B0-4C62-815B-1DC540B6F6EE}">
      <dgm:prSet/>
      <dgm:spPr/>
      <dgm:t>
        <a:bodyPr/>
        <a:lstStyle/>
        <a:p>
          <a:endParaRPr lang="en-US"/>
        </a:p>
      </dgm:t>
    </dgm:pt>
    <dgm:pt modelId="{F91258DE-357B-41AD-B281-F93A306EF861}" type="sibTrans" cxnId="{2BE1002F-74B0-4C62-815B-1DC540B6F6EE}">
      <dgm:prSet/>
      <dgm:spPr/>
      <dgm:t>
        <a:bodyPr/>
        <a:lstStyle/>
        <a:p>
          <a:endParaRPr lang="en-US"/>
        </a:p>
      </dgm:t>
    </dgm:pt>
    <dgm:pt modelId="{D42CF688-B6EA-41CE-869A-B7CDA42F1843}">
      <dgm:prSet/>
      <dgm:spPr/>
      <dgm:t>
        <a:bodyPr/>
        <a:lstStyle/>
        <a:p>
          <a:r>
            <a:rPr lang="en-US" i="0"/>
            <a:t>MISO (Master Input/Slave Output) – Line for the slave to send data to the master.</a:t>
          </a:r>
          <a:endParaRPr lang="en-US"/>
        </a:p>
      </dgm:t>
    </dgm:pt>
    <dgm:pt modelId="{C73F7845-6E54-4F02-9610-938F10085BF2}" type="parTrans" cxnId="{25BAD4BE-3BCD-42D0-8DBA-5643DE667212}">
      <dgm:prSet/>
      <dgm:spPr/>
      <dgm:t>
        <a:bodyPr/>
        <a:lstStyle/>
        <a:p>
          <a:endParaRPr lang="en-US"/>
        </a:p>
      </dgm:t>
    </dgm:pt>
    <dgm:pt modelId="{FF88C56C-90D8-4F76-8C76-424775991969}" type="sibTrans" cxnId="{25BAD4BE-3BCD-42D0-8DBA-5643DE667212}">
      <dgm:prSet/>
      <dgm:spPr/>
      <dgm:t>
        <a:bodyPr/>
        <a:lstStyle/>
        <a:p>
          <a:endParaRPr lang="en-US"/>
        </a:p>
      </dgm:t>
    </dgm:pt>
    <dgm:pt modelId="{BFC5DEC6-EB26-426B-99B2-F37CA1923E60}">
      <dgm:prSet/>
      <dgm:spPr/>
      <dgm:t>
        <a:bodyPr/>
        <a:lstStyle/>
        <a:p>
          <a:r>
            <a:rPr lang="en-US" i="0"/>
            <a:t>SCLK (Clock) – Line for the clock signal.</a:t>
          </a:r>
          <a:endParaRPr lang="en-US"/>
        </a:p>
      </dgm:t>
    </dgm:pt>
    <dgm:pt modelId="{6A32059D-7415-427A-AFC1-AD2A48F750EC}" type="parTrans" cxnId="{5B41107E-0113-410D-9CA2-98E990DAAAA4}">
      <dgm:prSet/>
      <dgm:spPr/>
      <dgm:t>
        <a:bodyPr/>
        <a:lstStyle/>
        <a:p>
          <a:endParaRPr lang="en-US"/>
        </a:p>
      </dgm:t>
    </dgm:pt>
    <dgm:pt modelId="{CAF301B5-1392-4A27-AF9D-931230AC8CBD}" type="sibTrans" cxnId="{5B41107E-0113-410D-9CA2-98E990DAAAA4}">
      <dgm:prSet/>
      <dgm:spPr/>
      <dgm:t>
        <a:bodyPr/>
        <a:lstStyle/>
        <a:p>
          <a:endParaRPr lang="en-US"/>
        </a:p>
      </dgm:t>
    </dgm:pt>
    <dgm:pt modelId="{826FE6E2-B2EB-416C-A098-62574686A90C}">
      <dgm:prSet/>
      <dgm:spPr/>
      <dgm:t>
        <a:bodyPr/>
        <a:lstStyle/>
        <a:p>
          <a:r>
            <a:rPr lang="en-US" i="0"/>
            <a:t>SS/CS (Slave Select/Chip Select) – Line for the master to select which slave to send data to.</a:t>
          </a:r>
          <a:br>
            <a:rPr lang="en-US" i="0"/>
          </a:br>
          <a:endParaRPr lang="en-US"/>
        </a:p>
      </dgm:t>
    </dgm:pt>
    <dgm:pt modelId="{218DA3D3-4FE1-422C-B388-06AB27430E46}" type="parTrans" cxnId="{CE68CEAB-D5AB-4C49-AE93-E32DD6DC9E90}">
      <dgm:prSet/>
      <dgm:spPr/>
      <dgm:t>
        <a:bodyPr/>
        <a:lstStyle/>
        <a:p>
          <a:endParaRPr lang="en-US"/>
        </a:p>
      </dgm:t>
    </dgm:pt>
    <dgm:pt modelId="{38A4B94E-8EA7-4A56-B685-82519845EAD5}" type="sibTrans" cxnId="{CE68CEAB-D5AB-4C49-AE93-E32DD6DC9E90}">
      <dgm:prSet/>
      <dgm:spPr/>
      <dgm:t>
        <a:bodyPr/>
        <a:lstStyle/>
        <a:p>
          <a:endParaRPr lang="en-US"/>
        </a:p>
      </dgm:t>
    </dgm:pt>
    <dgm:pt modelId="{48410678-188E-4C96-B85E-01F2AFD2E5E1}" type="pres">
      <dgm:prSet presAssocID="{169D5FEF-33CA-4CB6-9438-6DDC28F5CB06}" presName="vert0" presStyleCnt="0">
        <dgm:presLayoutVars>
          <dgm:dir/>
          <dgm:animOne val="branch"/>
          <dgm:animLvl val="lvl"/>
        </dgm:presLayoutVars>
      </dgm:prSet>
      <dgm:spPr/>
    </dgm:pt>
    <dgm:pt modelId="{AABDAD3C-5B8B-4696-8BAF-9736B610793A}" type="pres">
      <dgm:prSet presAssocID="{B8DF02E8-8301-42F9-AB19-9F908A5B855A}" presName="thickLine" presStyleLbl="alignNode1" presStyleIdx="0" presStyleCnt="4"/>
      <dgm:spPr/>
    </dgm:pt>
    <dgm:pt modelId="{8017B747-A607-40FD-902B-5A9866900AF7}" type="pres">
      <dgm:prSet presAssocID="{B8DF02E8-8301-42F9-AB19-9F908A5B855A}" presName="horz1" presStyleCnt="0"/>
      <dgm:spPr/>
    </dgm:pt>
    <dgm:pt modelId="{C8816952-F110-4834-A5AC-65C40C857B65}" type="pres">
      <dgm:prSet presAssocID="{B8DF02E8-8301-42F9-AB19-9F908A5B855A}" presName="tx1" presStyleLbl="revTx" presStyleIdx="0" presStyleCnt="4"/>
      <dgm:spPr/>
    </dgm:pt>
    <dgm:pt modelId="{F6DA3143-BF51-4FEA-BE4D-F45BAE84A735}" type="pres">
      <dgm:prSet presAssocID="{B8DF02E8-8301-42F9-AB19-9F908A5B855A}" presName="vert1" presStyleCnt="0"/>
      <dgm:spPr/>
    </dgm:pt>
    <dgm:pt modelId="{B282C73F-12A1-4A50-A6CC-0A7D6AFBC37A}" type="pres">
      <dgm:prSet presAssocID="{D42CF688-B6EA-41CE-869A-B7CDA42F1843}" presName="thickLine" presStyleLbl="alignNode1" presStyleIdx="1" presStyleCnt="4"/>
      <dgm:spPr/>
    </dgm:pt>
    <dgm:pt modelId="{6C0E6310-46A5-4CA3-A98D-E1BBECD7D37A}" type="pres">
      <dgm:prSet presAssocID="{D42CF688-B6EA-41CE-869A-B7CDA42F1843}" presName="horz1" presStyleCnt="0"/>
      <dgm:spPr/>
    </dgm:pt>
    <dgm:pt modelId="{9F14A37E-DDA0-4D30-855D-DC4327D2C3BA}" type="pres">
      <dgm:prSet presAssocID="{D42CF688-B6EA-41CE-869A-B7CDA42F1843}" presName="tx1" presStyleLbl="revTx" presStyleIdx="1" presStyleCnt="4"/>
      <dgm:spPr/>
    </dgm:pt>
    <dgm:pt modelId="{3B79AD1B-5569-46D3-8174-DFCC88DACAF2}" type="pres">
      <dgm:prSet presAssocID="{D42CF688-B6EA-41CE-869A-B7CDA42F1843}" presName="vert1" presStyleCnt="0"/>
      <dgm:spPr/>
    </dgm:pt>
    <dgm:pt modelId="{A39CD901-5CAD-4A6B-82F6-E52E61D4C7D0}" type="pres">
      <dgm:prSet presAssocID="{BFC5DEC6-EB26-426B-99B2-F37CA1923E60}" presName="thickLine" presStyleLbl="alignNode1" presStyleIdx="2" presStyleCnt="4"/>
      <dgm:spPr/>
    </dgm:pt>
    <dgm:pt modelId="{8BD93B40-5CBD-4BA5-92C9-CE7B67FFE9DC}" type="pres">
      <dgm:prSet presAssocID="{BFC5DEC6-EB26-426B-99B2-F37CA1923E60}" presName="horz1" presStyleCnt="0"/>
      <dgm:spPr/>
    </dgm:pt>
    <dgm:pt modelId="{A47D9E0F-427D-4103-97C7-DD27F84749BF}" type="pres">
      <dgm:prSet presAssocID="{BFC5DEC6-EB26-426B-99B2-F37CA1923E60}" presName="tx1" presStyleLbl="revTx" presStyleIdx="2" presStyleCnt="4"/>
      <dgm:spPr/>
    </dgm:pt>
    <dgm:pt modelId="{276DF22F-CF9E-46C5-8D31-B286D3F1BEB1}" type="pres">
      <dgm:prSet presAssocID="{BFC5DEC6-EB26-426B-99B2-F37CA1923E60}" presName="vert1" presStyleCnt="0"/>
      <dgm:spPr/>
    </dgm:pt>
    <dgm:pt modelId="{A6EAE7F4-337E-4336-93C3-55E5EC3DF8B3}" type="pres">
      <dgm:prSet presAssocID="{826FE6E2-B2EB-416C-A098-62574686A90C}" presName="thickLine" presStyleLbl="alignNode1" presStyleIdx="3" presStyleCnt="4"/>
      <dgm:spPr/>
    </dgm:pt>
    <dgm:pt modelId="{F8627286-89E2-4308-B41D-40894598B148}" type="pres">
      <dgm:prSet presAssocID="{826FE6E2-B2EB-416C-A098-62574686A90C}" presName="horz1" presStyleCnt="0"/>
      <dgm:spPr/>
    </dgm:pt>
    <dgm:pt modelId="{926ACE5E-329E-4F23-A266-D1352B9C61B1}" type="pres">
      <dgm:prSet presAssocID="{826FE6E2-B2EB-416C-A098-62574686A90C}" presName="tx1" presStyleLbl="revTx" presStyleIdx="3" presStyleCnt="4"/>
      <dgm:spPr/>
    </dgm:pt>
    <dgm:pt modelId="{4F79EB31-17CD-4A73-8E86-D850DE9DAFA0}" type="pres">
      <dgm:prSet presAssocID="{826FE6E2-B2EB-416C-A098-62574686A90C}" presName="vert1" presStyleCnt="0"/>
      <dgm:spPr/>
    </dgm:pt>
  </dgm:ptLst>
  <dgm:cxnLst>
    <dgm:cxn modelId="{85238A2D-1AC9-4A42-B20D-E341858FB135}" type="presOf" srcId="{B8DF02E8-8301-42F9-AB19-9F908A5B855A}" destId="{C8816952-F110-4834-A5AC-65C40C857B65}" srcOrd="0" destOrd="0" presId="urn:microsoft.com/office/officeart/2008/layout/LinedList"/>
    <dgm:cxn modelId="{2BE1002F-74B0-4C62-815B-1DC540B6F6EE}" srcId="{169D5FEF-33CA-4CB6-9438-6DDC28F5CB06}" destId="{B8DF02E8-8301-42F9-AB19-9F908A5B855A}" srcOrd="0" destOrd="0" parTransId="{79E968D0-B330-4C5F-897F-4FDF821BDFC6}" sibTransId="{F91258DE-357B-41AD-B281-F93A306EF861}"/>
    <dgm:cxn modelId="{5B41107E-0113-410D-9CA2-98E990DAAAA4}" srcId="{169D5FEF-33CA-4CB6-9438-6DDC28F5CB06}" destId="{BFC5DEC6-EB26-426B-99B2-F37CA1923E60}" srcOrd="2" destOrd="0" parTransId="{6A32059D-7415-427A-AFC1-AD2A48F750EC}" sibTransId="{CAF301B5-1392-4A27-AF9D-931230AC8CBD}"/>
    <dgm:cxn modelId="{02182C87-7750-4B4D-ABA6-CBA7D85EDC12}" type="presOf" srcId="{169D5FEF-33CA-4CB6-9438-6DDC28F5CB06}" destId="{48410678-188E-4C96-B85E-01F2AFD2E5E1}" srcOrd="0" destOrd="0" presId="urn:microsoft.com/office/officeart/2008/layout/LinedList"/>
    <dgm:cxn modelId="{AEE1CE8D-937B-4208-A2F3-2E95402BE9D3}" type="presOf" srcId="{BFC5DEC6-EB26-426B-99B2-F37CA1923E60}" destId="{A47D9E0F-427D-4103-97C7-DD27F84749BF}" srcOrd="0" destOrd="0" presId="urn:microsoft.com/office/officeart/2008/layout/LinedList"/>
    <dgm:cxn modelId="{CE68CEAB-D5AB-4C49-AE93-E32DD6DC9E90}" srcId="{169D5FEF-33CA-4CB6-9438-6DDC28F5CB06}" destId="{826FE6E2-B2EB-416C-A098-62574686A90C}" srcOrd="3" destOrd="0" parTransId="{218DA3D3-4FE1-422C-B388-06AB27430E46}" sibTransId="{38A4B94E-8EA7-4A56-B685-82519845EAD5}"/>
    <dgm:cxn modelId="{25BAD4BE-3BCD-42D0-8DBA-5643DE667212}" srcId="{169D5FEF-33CA-4CB6-9438-6DDC28F5CB06}" destId="{D42CF688-B6EA-41CE-869A-B7CDA42F1843}" srcOrd="1" destOrd="0" parTransId="{C73F7845-6E54-4F02-9610-938F10085BF2}" sibTransId="{FF88C56C-90D8-4F76-8C76-424775991969}"/>
    <dgm:cxn modelId="{9E45E1C3-70D6-487B-9082-D84B63ECDF58}" type="presOf" srcId="{D42CF688-B6EA-41CE-869A-B7CDA42F1843}" destId="{9F14A37E-DDA0-4D30-855D-DC4327D2C3BA}" srcOrd="0" destOrd="0" presId="urn:microsoft.com/office/officeart/2008/layout/LinedList"/>
    <dgm:cxn modelId="{965B0DEE-3C94-4FCD-A482-64F41CC0412C}" type="presOf" srcId="{826FE6E2-B2EB-416C-A098-62574686A90C}" destId="{926ACE5E-329E-4F23-A266-D1352B9C61B1}" srcOrd="0" destOrd="0" presId="urn:microsoft.com/office/officeart/2008/layout/LinedList"/>
    <dgm:cxn modelId="{9527C921-89CD-4ED9-858A-C83BD20225E1}" type="presParOf" srcId="{48410678-188E-4C96-B85E-01F2AFD2E5E1}" destId="{AABDAD3C-5B8B-4696-8BAF-9736B610793A}" srcOrd="0" destOrd="0" presId="urn:microsoft.com/office/officeart/2008/layout/LinedList"/>
    <dgm:cxn modelId="{F64BE606-44EB-468C-890A-6B5A37F6F683}" type="presParOf" srcId="{48410678-188E-4C96-B85E-01F2AFD2E5E1}" destId="{8017B747-A607-40FD-902B-5A9866900AF7}" srcOrd="1" destOrd="0" presId="urn:microsoft.com/office/officeart/2008/layout/LinedList"/>
    <dgm:cxn modelId="{CEC31FA1-5CD2-4F26-9280-C1BDE8C7F4C3}" type="presParOf" srcId="{8017B747-A607-40FD-902B-5A9866900AF7}" destId="{C8816952-F110-4834-A5AC-65C40C857B65}" srcOrd="0" destOrd="0" presId="urn:microsoft.com/office/officeart/2008/layout/LinedList"/>
    <dgm:cxn modelId="{1FDC640F-848F-4393-BB75-7B76A03408A4}" type="presParOf" srcId="{8017B747-A607-40FD-902B-5A9866900AF7}" destId="{F6DA3143-BF51-4FEA-BE4D-F45BAE84A735}" srcOrd="1" destOrd="0" presId="urn:microsoft.com/office/officeart/2008/layout/LinedList"/>
    <dgm:cxn modelId="{0F9AC44D-1093-481F-9B03-DF4FFDB81900}" type="presParOf" srcId="{48410678-188E-4C96-B85E-01F2AFD2E5E1}" destId="{B282C73F-12A1-4A50-A6CC-0A7D6AFBC37A}" srcOrd="2" destOrd="0" presId="urn:microsoft.com/office/officeart/2008/layout/LinedList"/>
    <dgm:cxn modelId="{E286991E-3B17-4040-978F-6CA86C929592}" type="presParOf" srcId="{48410678-188E-4C96-B85E-01F2AFD2E5E1}" destId="{6C0E6310-46A5-4CA3-A98D-E1BBECD7D37A}" srcOrd="3" destOrd="0" presId="urn:microsoft.com/office/officeart/2008/layout/LinedList"/>
    <dgm:cxn modelId="{7511BE14-EEB6-4A85-9C84-F63B7C3C0CC5}" type="presParOf" srcId="{6C0E6310-46A5-4CA3-A98D-E1BBECD7D37A}" destId="{9F14A37E-DDA0-4D30-855D-DC4327D2C3BA}" srcOrd="0" destOrd="0" presId="urn:microsoft.com/office/officeart/2008/layout/LinedList"/>
    <dgm:cxn modelId="{2366738A-0CD2-4420-91A8-533AC0009670}" type="presParOf" srcId="{6C0E6310-46A5-4CA3-A98D-E1BBECD7D37A}" destId="{3B79AD1B-5569-46D3-8174-DFCC88DACAF2}" srcOrd="1" destOrd="0" presId="urn:microsoft.com/office/officeart/2008/layout/LinedList"/>
    <dgm:cxn modelId="{FC8D4992-6B09-4990-8872-1263BDE7387D}" type="presParOf" srcId="{48410678-188E-4C96-B85E-01F2AFD2E5E1}" destId="{A39CD901-5CAD-4A6B-82F6-E52E61D4C7D0}" srcOrd="4" destOrd="0" presId="urn:microsoft.com/office/officeart/2008/layout/LinedList"/>
    <dgm:cxn modelId="{304EFB21-F84E-4A79-843B-505866AA4ACC}" type="presParOf" srcId="{48410678-188E-4C96-B85E-01F2AFD2E5E1}" destId="{8BD93B40-5CBD-4BA5-92C9-CE7B67FFE9DC}" srcOrd="5" destOrd="0" presId="urn:microsoft.com/office/officeart/2008/layout/LinedList"/>
    <dgm:cxn modelId="{0B383A40-0F24-49DC-909D-2C03041EF1B9}" type="presParOf" srcId="{8BD93B40-5CBD-4BA5-92C9-CE7B67FFE9DC}" destId="{A47D9E0F-427D-4103-97C7-DD27F84749BF}" srcOrd="0" destOrd="0" presId="urn:microsoft.com/office/officeart/2008/layout/LinedList"/>
    <dgm:cxn modelId="{8559BA0B-90A8-4356-8551-034EB879DA17}" type="presParOf" srcId="{8BD93B40-5CBD-4BA5-92C9-CE7B67FFE9DC}" destId="{276DF22F-CF9E-46C5-8D31-B286D3F1BEB1}" srcOrd="1" destOrd="0" presId="urn:microsoft.com/office/officeart/2008/layout/LinedList"/>
    <dgm:cxn modelId="{0E2BD452-B56A-4A1B-8552-B7DFF325255E}" type="presParOf" srcId="{48410678-188E-4C96-B85E-01F2AFD2E5E1}" destId="{A6EAE7F4-337E-4336-93C3-55E5EC3DF8B3}" srcOrd="6" destOrd="0" presId="urn:microsoft.com/office/officeart/2008/layout/LinedList"/>
    <dgm:cxn modelId="{7B10675F-6909-4EC4-BF18-11483A90D7BA}" type="presParOf" srcId="{48410678-188E-4C96-B85E-01F2AFD2E5E1}" destId="{F8627286-89E2-4308-B41D-40894598B148}" srcOrd="7" destOrd="0" presId="urn:microsoft.com/office/officeart/2008/layout/LinedList"/>
    <dgm:cxn modelId="{6D4EDA7A-26FE-440C-8D3B-133D3EFF86BF}" type="presParOf" srcId="{F8627286-89E2-4308-B41D-40894598B148}" destId="{926ACE5E-329E-4F23-A266-D1352B9C61B1}" srcOrd="0" destOrd="0" presId="urn:microsoft.com/office/officeart/2008/layout/LinedList"/>
    <dgm:cxn modelId="{AD0B4C69-8BD1-4B5A-9B9E-2D9D0397D79A}" type="presParOf" srcId="{F8627286-89E2-4308-B41D-40894598B148}" destId="{4F79EB31-17CD-4A73-8E86-D850DE9DAFA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93E4F5-9E4B-433E-8AE7-36078B93D48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C715A7F-756C-4914-98EF-B41D511242E1}">
      <dgm:prSet/>
      <dgm:spPr/>
      <dgm:t>
        <a:bodyPr/>
        <a:lstStyle/>
        <a:p>
          <a:r>
            <a:rPr lang="en-US"/>
            <a:t>This pin plays a very vital role in the SPI Communication, as its like a wake-up call for the peripheral devices.</a:t>
          </a:r>
        </a:p>
      </dgm:t>
    </dgm:pt>
    <dgm:pt modelId="{ACE3FE91-7A0E-49B9-98A4-C6EC4DB11F54}" type="parTrans" cxnId="{20329DDA-18E7-4C8D-8AD5-1E839F679C2C}">
      <dgm:prSet/>
      <dgm:spPr/>
      <dgm:t>
        <a:bodyPr/>
        <a:lstStyle/>
        <a:p>
          <a:endParaRPr lang="en-US"/>
        </a:p>
      </dgm:t>
    </dgm:pt>
    <dgm:pt modelId="{6E920CB4-BABD-46F8-AF22-7B757F34A15B}" type="sibTrans" cxnId="{20329DDA-18E7-4C8D-8AD5-1E839F679C2C}">
      <dgm:prSet/>
      <dgm:spPr/>
      <dgm:t>
        <a:bodyPr/>
        <a:lstStyle/>
        <a:p>
          <a:endParaRPr lang="en-US"/>
        </a:p>
      </dgm:t>
    </dgm:pt>
    <dgm:pt modelId="{0D4E7826-CFD2-403B-A261-B7E63BEEAB59}">
      <dgm:prSet/>
      <dgm:spPr/>
      <dgm:t>
        <a:bodyPr/>
        <a:lstStyle/>
        <a:p>
          <a:r>
            <a:rPr lang="en-US"/>
            <a:t>Mainly, CS just awake the peripheral devices, with whom the main device can exchange data, like to send or receive data.</a:t>
          </a:r>
        </a:p>
      </dgm:t>
    </dgm:pt>
    <dgm:pt modelId="{383F960E-F95C-48A4-B445-1D02C5B9785A}" type="parTrans" cxnId="{3498D4A2-DB98-41F8-B534-EF55B4213C48}">
      <dgm:prSet/>
      <dgm:spPr/>
      <dgm:t>
        <a:bodyPr/>
        <a:lstStyle/>
        <a:p>
          <a:endParaRPr lang="en-US"/>
        </a:p>
      </dgm:t>
    </dgm:pt>
    <dgm:pt modelId="{0E8DEE02-447B-42AA-BD2A-D3B40E69B735}" type="sibTrans" cxnId="{3498D4A2-DB98-41F8-B534-EF55B4213C48}">
      <dgm:prSet/>
      <dgm:spPr/>
      <dgm:t>
        <a:bodyPr/>
        <a:lstStyle/>
        <a:p>
          <a:endParaRPr lang="en-US"/>
        </a:p>
      </dgm:t>
    </dgm:pt>
    <dgm:pt modelId="{0F152EB5-FC9A-4CC6-B463-A34D43712160}">
      <dgm:prSet/>
      <dgm:spPr/>
      <dgm:t>
        <a:bodyPr/>
        <a:lstStyle/>
        <a:p>
          <a:r>
            <a:rPr lang="en-US"/>
            <a:t>It is very useful when the master is connected to multiple slave devices, at that time the CS determines which slave device is needed by the master at that moment.</a:t>
          </a:r>
        </a:p>
      </dgm:t>
    </dgm:pt>
    <dgm:pt modelId="{5B135CED-4CD9-48F0-95FE-733962237911}" type="parTrans" cxnId="{9E5015BF-4D20-4972-B6AF-5B0DEB44453C}">
      <dgm:prSet/>
      <dgm:spPr/>
      <dgm:t>
        <a:bodyPr/>
        <a:lstStyle/>
        <a:p>
          <a:endParaRPr lang="en-US"/>
        </a:p>
      </dgm:t>
    </dgm:pt>
    <dgm:pt modelId="{6E1DF732-2421-4046-8CFA-8C297580F5AE}" type="sibTrans" cxnId="{9E5015BF-4D20-4972-B6AF-5B0DEB44453C}">
      <dgm:prSet/>
      <dgm:spPr/>
      <dgm:t>
        <a:bodyPr/>
        <a:lstStyle/>
        <a:p>
          <a:endParaRPr lang="en-US"/>
        </a:p>
      </dgm:t>
    </dgm:pt>
    <dgm:pt modelId="{82CC1F2D-7341-47F8-B2F0-D2B877CF35C9}" type="pres">
      <dgm:prSet presAssocID="{5D93E4F5-9E4B-433E-8AE7-36078B93D48B}" presName="vert0" presStyleCnt="0">
        <dgm:presLayoutVars>
          <dgm:dir/>
          <dgm:animOne val="branch"/>
          <dgm:animLvl val="lvl"/>
        </dgm:presLayoutVars>
      </dgm:prSet>
      <dgm:spPr/>
    </dgm:pt>
    <dgm:pt modelId="{E41FD0E3-0B74-49F6-9881-A519140BD04C}" type="pres">
      <dgm:prSet presAssocID="{9C715A7F-756C-4914-98EF-B41D511242E1}" presName="thickLine" presStyleLbl="alignNode1" presStyleIdx="0" presStyleCnt="3"/>
      <dgm:spPr/>
    </dgm:pt>
    <dgm:pt modelId="{E1DA6A2C-7039-4A7F-8999-7254F8CD4702}" type="pres">
      <dgm:prSet presAssocID="{9C715A7F-756C-4914-98EF-B41D511242E1}" presName="horz1" presStyleCnt="0"/>
      <dgm:spPr/>
    </dgm:pt>
    <dgm:pt modelId="{7D284809-D484-40A6-BC41-72E6B40D711A}" type="pres">
      <dgm:prSet presAssocID="{9C715A7F-756C-4914-98EF-B41D511242E1}" presName="tx1" presStyleLbl="revTx" presStyleIdx="0" presStyleCnt="3"/>
      <dgm:spPr/>
    </dgm:pt>
    <dgm:pt modelId="{537E56B0-FDED-4400-9DF8-68D3F524550E}" type="pres">
      <dgm:prSet presAssocID="{9C715A7F-756C-4914-98EF-B41D511242E1}" presName="vert1" presStyleCnt="0"/>
      <dgm:spPr/>
    </dgm:pt>
    <dgm:pt modelId="{B28E7FD1-E8C7-4A3E-B815-D2C810E80379}" type="pres">
      <dgm:prSet presAssocID="{0D4E7826-CFD2-403B-A261-B7E63BEEAB59}" presName="thickLine" presStyleLbl="alignNode1" presStyleIdx="1" presStyleCnt="3"/>
      <dgm:spPr/>
    </dgm:pt>
    <dgm:pt modelId="{A42C0DB3-05EF-48BF-9835-D6E137D5BC50}" type="pres">
      <dgm:prSet presAssocID="{0D4E7826-CFD2-403B-A261-B7E63BEEAB59}" presName="horz1" presStyleCnt="0"/>
      <dgm:spPr/>
    </dgm:pt>
    <dgm:pt modelId="{3076D0CE-C0E4-486C-B332-6370B6B8F631}" type="pres">
      <dgm:prSet presAssocID="{0D4E7826-CFD2-403B-A261-B7E63BEEAB59}" presName="tx1" presStyleLbl="revTx" presStyleIdx="1" presStyleCnt="3"/>
      <dgm:spPr/>
    </dgm:pt>
    <dgm:pt modelId="{FC6C41CC-E5FA-437B-A245-7FD4E9F7C9FF}" type="pres">
      <dgm:prSet presAssocID="{0D4E7826-CFD2-403B-A261-B7E63BEEAB59}" presName="vert1" presStyleCnt="0"/>
      <dgm:spPr/>
    </dgm:pt>
    <dgm:pt modelId="{F818742A-EF72-479E-B218-AC1A987989E6}" type="pres">
      <dgm:prSet presAssocID="{0F152EB5-FC9A-4CC6-B463-A34D43712160}" presName="thickLine" presStyleLbl="alignNode1" presStyleIdx="2" presStyleCnt="3"/>
      <dgm:spPr/>
    </dgm:pt>
    <dgm:pt modelId="{BEB0DCE3-E9BF-4627-A209-DA41BD7E1349}" type="pres">
      <dgm:prSet presAssocID="{0F152EB5-FC9A-4CC6-B463-A34D43712160}" presName="horz1" presStyleCnt="0"/>
      <dgm:spPr/>
    </dgm:pt>
    <dgm:pt modelId="{380266FE-EA78-4FC3-A91E-90C3E4532F10}" type="pres">
      <dgm:prSet presAssocID="{0F152EB5-FC9A-4CC6-B463-A34D43712160}" presName="tx1" presStyleLbl="revTx" presStyleIdx="2" presStyleCnt="3"/>
      <dgm:spPr/>
    </dgm:pt>
    <dgm:pt modelId="{1CD93E31-8F24-4A51-AFDA-B3B2A761A468}" type="pres">
      <dgm:prSet presAssocID="{0F152EB5-FC9A-4CC6-B463-A34D43712160}" presName="vert1" presStyleCnt="0"/>
      <dgm:spPr/>
    </dgm:pt>
  </dgm:ptLst>
  <dgm:cxnLst>
    <dgm:cxn modelId="{ADB14626-2900-40A2-B663-C4D2E2BC4857}" type="presOf" srcId="{0F152EB5-FC9A-4CC6-B463-A34D43712160}" destId="{380266FE-EA78-4FC3-A91E-90C3E4532F10}" srcOrd="0" destOrd="0" presId="urn:microsoft.com/office/officeart/2008/layout/LinedList"/>
    <dgm:cxn modelId="{79CF9179-6D0B-4A2C-A162-74D9C1FC8EFA}" type="presOf" srcId="{5D93E4F5-9E4B-433E-8AE7-36078B93D48B}" destId="{82CC1F2D-7341-47F8-B2F0-D2B877CF35C9}" srcOrd="0" destOrd="0" presId="urn:microsoft.com/office/officeart/2008/layout/LinedList"/>
    <dgm:cxn modelId="{281A9D89-25E8-445C-BD66-B4FD3BD923D2}" type="presOf" srcId="{0D4E7826-CFD2-403B-A261-B7E63BEEAB59}" destId="{3076D0CE-C0E4-486C-B332-6370B6B8F631}" srcOrd="0" destOrd="0" presId="urn:microsoft.com/office/officeart/2008/layout/LinedList"/>
    <dgm:cxn modelId="{8DB8E198-0E74-4918-930B-FF486E7E870D}" type="presOf" srcId="{9C715A7F-756C-4914-98EF-B41D511242E1}" destId="{7D284809-D484-40A6-BC41-72E6B40D711A}" srcOrd="0" destOrd="0" presId="urn:microsoft.com/office/officeart/2008/layout/LinedList"/>
    <dgm:cxn modelId="{3498D4A2-DB98-41F8-B534-EF55B4213C48}" srcId="{5D93E4F5-9E4B-433E-8AE7-36078B93D48B}" destId="{0D4E7826-CFD2-403B-A261-B7E63BEEAB59}" srcOrd="1" destOrd="0" parTransId="{383F960E-F95C-48A4-B445-1D02C5B9785A}" sibTransId="{0E8DEE02-447B-42AA-BD2A-D3B40E69B735}"/>
    <dgm:cxn modelId="{9E5015BF-4D20-4972-B6AF-5B0DEB44453C}" srcId="{5D93E4F5-9E4B-433E-8AE7-36078B93D48B}" destId="{0F152EB5-FC9A-4CC6-B463-A34D43712160}" srcOrd="2" destOrd="0" parTransId="{5B135CED-4CD9-48F0-95FE-733962237911}" sibTransId="{6E1DF732-2421-4046-8CFA-8C297580F5AE}"/>
    <dgm:cxn modelId="{20329DDA-18E7-4C8D-8AD5-1E839F679C2C}" srcId="{5D93E4F5-9E4B-433E-8AE7-36078B93D48B}" destId="{9C715A7F-756C-4914-98EF-B41D511242E1}" srcOrd="0" destOrd="0" parTransId="{ACE3FE91-7A0E-49B9-98A4-C6EC4DB11F54}" sibTransId="{6E920CB4-BABD-46F8-AF22-7B757F34A15B}"/>
    <dgm:cxn modelId="{F906BDD5-7564-43D5-8CB2-828249CC61C6}" type="presParOf" srcId="{82CC1F2D-7341-47F8-B2F0-D2B877CF35C9}" destId="{E41FD0E3-0B74-49F6-9881-A519140BD04C}" srcOrd="0" destOrd="0" presId="urn:microsoft.com/office/officeart/2008/layout/LinedList"/>
    <dgm:cxn modelId="{671BFE76-D90A-43E7-B576-49DAEE238C65}" type="presParOf" srcId="{82CC1F2D-7341-47F8-B2F0-D2B877CF35C9}" destId="{E1DA6A2C-7039-4A7F-8999-7254F8CD4702}" srcOrd="1" destOrd="0" presId="urn:microsoft.com/office/officeart/2008/layout/LinedList"/>
    <dgm:cxn modelId="{70CCC55C-F470-4642-94FC-564F6C445ECC}" type="presParOf" srcId="{E1DA6A2C-7039-4A7F-8999-7254F8CD4702}" destId="{7D284809-D484-40A6-BC41-72E6B40D711A}" srcOrd="0" destOrd="0" presId="urn:microsoft.com/office/officeart/2008/layout/LinedList"/>
    <dgm:cxn modelId="{C07A1BDD-38E3-42F2-970C-91D0121EB438}" type="presParOf" srcId="{E1DA6A2C-7039-4A7F-8999-7254F8CD4702}" destId="{537E56B0-FDED-4400-9DF8-68D3F524550E}" srcOrd="1" destOrd="0" presId="urn:microsoft.com/office/officeart/2008/layout/LinedList"/>
    <dgm:cxn modelId="{56419433-86A2-4968-B71A-036BE805AF86}" type="presParOf" srcId="{82CC1F2D-7341-47F8-B2F0-D2B877CF35C9}" destId="{B28E7FD1-E8C7-4A3E-B815-D2C810E80379}" srcOrd="2" destOrd="0" presId="urn:microsoft.com/office/officeart/2008/layout/LinedList"/>
    <dgm:cxn modelId="{DE6FCDA9-F34A-4643-8704-E53C77419983}" type="presParOf" srcId="{82CC1F2D-7341-47F8-B2F0-D2B877CF35C9}" destId="{A42C0DB3-05EF-48BF-9835-D6E137D5BC50}" srcOrd="3" destOrd="0" presId="urn:microsoft.com/office/officeart/2008/layout/LinedList"/>
    <dgm:cxn modelId="{A5A393F4-6FF0-41B3-8BE2-0C9FF29A15A7}" type="presParOf" srcId="{A42C0DB3-05EF-48BF-9835-D6E137D5BC50}" destId="{3076D0CE-C0E4-486C-B332-6370B6B8F631}" srcOrd="0" destOrd="0" presId="urn:microsoft.com/office/officeart/2008/layout/LinedList"/>
    <dgm:cxn modelId="{8722B02E-8D38-4B4A-9A21-68DF7947FCD9}" type="presParOf" srcId="{A42C0DB3-05EF-48BF-9835-D6E137D5BC50}" destId="{FC6C41CC-E5FA-437B-A245-7FD4E9F7C9FF}" srcOrd="1" destOrd="0" presId="urn:microsoft.com/office/officeart/2008/layout/LinedList"/>
    <dgm:cxn modelId="{1BC30183-89C9-4CBD-A69A-B02078A175EE}" type="presParOf" srcId="{82CC1F2D-7341-47F8-B2F0-D2B877CF35C9}" destId="{F818742A-EF72-479E-B218-AC1A987989E6}" srcOrd="4" destOrd="0" presId="urn:microsoft.com/office/officeart/2008/layout/LinedList"/>
    <dgm:cxn modelId="{26B5BDC6-AAFE-4017-A7F1-4FFBD9CFDED3}" type="presParOf" srcId="{82CC1F2D-7341-47F8-B2F0-D2B877CF35C9}" destId="{BEB0DCE3-E9BF-4627-A209-DA41BD7E1349}" srcOrd="5" destOrd="0" presId="urn:microsoft.com/office/officeart/2008/layout/LinedList"/>
    <dgm:cxn modelId="{CEB3BF8B-7D3D-40E2-BBFC-CE52924997B5}" type="presParOf" srcId="{BEB0DCE3-E9BF-4627-A209-DA41BD7E1349}" destId="{380266FE-EA78-4FC3-A91E-90C3E4532F10}" srcOrd="0" destOrd="0" presId="urn:microsoft.com/office/officeart/2008/layout/LinedList"/>
    <dgm:cxn modelId="{C11E4F31-10E5-497A-9572-B45E57C66B31}" type="presParOf" srcId="{BEB0DCE3-E9BF-4627-A209-DA41BD7E1349}" destId="{1CD93E31-8F24-4A51-AFDA-B3B2A761A4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E1F64B-DE86-481B-B92A-A6B6EADD09A6}"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CEE7D15B-2468-4DE7-9898-B5ECC68809E0}">
      <dgm:prSet/>
      <dgm:spPr/>
      <dgm:t>
        <a:bodyPr/>
        <a:lstStyle/>
        <a:p>
          <a:r>
            <a:rPr lang="en-US"/>
            <a:t>2.8” TFT Touch screen</a:t>
          </a:r>
        </a:p>
      </dgm:t>
    </dgm:pt>
    <dgm:pt modelId="{5ED14EFB-10E7-4A53-9144-D21E18025763}" type="parTrans" cxnId="{CA551ABE-0EB0-4E44-BA2B-FE09AEFEA874}">
      <dgm:prSet/>
      <dgm:spPr/>
      <dgm:t>
        <a:bodyPr/>
        <a:lstStyle/>
        <a:p>
          <a:endParaRPr lang="en-US"/>
        </a:p>
      </dgm:t>
    </dgm:pt>
    <dgm:pt modelId="{8D148B35-CE07-4E72-9C30-D3F4AE4BF37F}" type="sibTrans" cxnId="{CA551ABE-0EB0-4E44-BA2B-FE09AEFEA874}">
      <dgm:prSet/>
      <dgm:spPr/>
      <dgm:t>
        <a:bodyPr/>
        <a:lstStyle/>
        <a:p>
          <a:endParaRPr lang="en-US"/>
        </a:p>
      </dgm:t>
    </dgm:pt>
    <dgm:pt modelId="{DAD37C4D-FF96-40D6-BA6E-789DBD70C82F}">
      <dgm:prSet/>
      <dgm:spPr/>
      <dgm:t>
        <a:bodyPr/>
        <a:lstStyle/>
        <a:p>
          <a:r>
            <a:rPr lang="en-US"/>
            <a:t>Breadboard</a:t>
          </a:r>
        </a:p>
      </dgm:t>
    </dgm:pt>
    <dgm:pt modelId="{EC74032B-4BF2-4F7C-8F16-3388771B4434}" type="parTrans" cxnId="{51212662-5D06-4FC8-9299-EE1A61B9DEA6}">
      <dgm:prSet/>
      <dgm:spPr/>
      <dgm:t>
        <a:bodyPr/>
        <a:lstStyle/>
        <a:p>
          <a:endParaRPr lang="en-US"/>
        </a:p>
      </dgm:t>
    </dgm:pt>
    <dgm:pt modelId="{69B8CCC3-9397-421E-8A1B-70D6E8D5EC34}" type="sibTrans" cxnId="{51212662-5D06-4FC8-9299-EE1A61B9DEA6}">
      <dgm:prSet/>
      <dgm:spPr/>
      <dgm:t>
        <a:bodyPr/>
        <a:lstStyle/>
        <a:p>
          <a:endParaRPr lang="en-US"/>
        </a:p>
      </dgm:t>
    </dgm:pt>
    <dgm:pt modelId="{D4431C14-2950-476D-A1F7-FBE1C2A2313A}">
      <dgm:prSet/>
      <dgm:spPr/>
      <dgm:t>
        <a:bodyPr/>
        <a:lstStyle/>
        <a:p>
          <a:r>
            <a:rPr lang="en-US"/>
            <a:t>ESP8266</a:t>
          </a:r>
        </a:p>
      </dgm:t>
    </dgm:pt>
    <dgm:pt modelId="{28812B18-F87F-4632-956C-CB92489E92EF}" type="parTrans" cxnId="{19A3F5C7-F199-4897-815E-9E5B6E801408}">
      <dgm:prSet/>
      <dgm:spPr/>
      <dgm:t>
        <a:bodyPr/>
        <a:lstStyle/>
        <a:p>
          <a:endParaRPr lang="en-US"/>
        </a:p>
      </dgm:t>
    </dgm:pt>
    <dgm:pt modelId="{CF4874EF-0AA1-4855-B852-7C236EDAB109}" type="sibTrans" cxnId="{19A3F5C7-F199-4897-815E-9E5B6E801408}">
      <dgm:prSet/>
      <dgm:spPr/>
      <dgm:t>
        <a:bodyPr/>
        <a:lstStyle/>
        <a:p>
          <a:endParaRPr lang="en-US"/>
        </a:p>
      </dgm:t>
    </dgm:pt>
    <dgm:pt modelId="{70F6F7D4-B33D-4C92-A217-4DABAC915811}">
      <dgm:prSet/>
      <dgm:spPr/>
      <dgm:t>
        <a:bodyPr/>
        <a:lstStyle/>
        <a:p>
          <a:r>
            <a:rPr lang="en-US"/>
            <a:t>Jumper wires</a:t>
          </a:r>
        </a:p>
      </dgm:t>
    </dgm:pt>
    <dgm:pt modelId="{A2441204-5031-45BD-9632-F5C872B5E496}" type="parTrans" cxnId="{42142E7C-6BE8-409A-A2C0-74204563EFCA}">
      <dgm:prSet/>
      <dgm:spPr/>
      <dgm:t>
        <a:bodyPr/>
        <a:lstStyle/>
        <a:p>
          <a:endParaRPr lang="en-US"/>
        </a:p>
      </dgm:t>
    </dgm:pt>
    <dgm:pt modelId="{2576C989-1921-42F6-A4A6-A8F275BE390F}" type="sibTrans" cxnId="{42142E7C-6BE8-409A-A2C0-74204563EFCA}">
      <dgm:prSet/>
      <dgm:spPr/>
      <dgm:t>
        <a:bodyPr/>
        <a:lstStyle/>
        <a:p>
          <a:endParaRPr lang="en-US"/>
        </a:p>
      </dgm:t>
    </dgm:pt>
    <dgm:pt modelId="{1B83B8AD-A6E3-4B56-944E-C989BFEE4E12}">
      <dgm:prSet/>
      <dgm:spPr/>
      <dgm:t>
        <a:bodyPr/>
        <a:lstStyle/>
        <a:p>
          <a:r>
            <a:rPr lang="en-US"/>
            <a:t>USB Wire</a:t>
          </a:r>
        </a:p>
      </dgm:t>
    </dgm:pt>
    <dgm:pt modelId="{FF513D9B-E71D-4F01-ADA4-83AB439B88F7}" type="parTrans" cxnId="{453AFFBA-ECEF-4562-9DC7-E8997234AB7A}">
      <dgm:prSet/>
      <dgm:spPr/>
      <dgm:t>
        <a:bodyPr/>
        <a:lstStyle/>
        <a:p>
          <a:endParaRPr lang="en-US"/>
        </a:p>
      </dgm:t>
    </dgm:pt>
    <dgm:pt modelId="{BD819810-14F6-45FB-8FDD-C2310A1ADE37}" type="sibTrans" cxnId="{453AFFBA-ECEF-4562-9DC7-E8997234AB7A}">
      <dgm:prSet/>
      <dgm:spPr/>
      <dgm:t>
        <a:bodyPr/>
        <a:lstStyle/>
        <a:p>
          <a:endParaRPr lang="en-US"/>
        </a:p>
      </dgm:t>
    </dgm:pt>
    <dgm:pt modelId="{783D2A9D-A6EF-421A-9D1A-B9B8001F0DAF}" type="pres">
      <dgm:prSet presAssocID="{15E1F64B-DE86-481B-B92A-A6B6EADD09A6}" presName="diagram" presStyleCnt="0">
        <dgm:presLayoutVars>
          <dgm:dir/>
          <dgm:resizeHandles val="exact"/>
        </dgm:presLayoutVars>
      </dgm:prSet>
      <dgm:spPr/>
    </dgm:pt>
    <dgm:pt modelId="{F8E8C2A4-0193-4F41-88F6-C075DD6C1A76}" type="pres">
      <dgm:prSet presAssocID="{CEE7D15B-2468-4DE7-9898-B5ECC68809E0}" presName="arrow" presStyleLbl="node1" presStyleIdx="0" presStyleCnt="5">
        <dgm:presLayoutVars>
          <dgm:bulletEnabled val="1"/>
        </dgm:presLayoutVars>
      </dgm:prSet>
      <dgm:spPr/>
    </dgm:pt>
    <dgm:pt modelId="{CB50B008-9BDE-4515-9D9D-46F59438AC4D}" type="pres">
      <dgm:prSet presAssocID="{DAD37C4D-FF96-40D6-BA6E-789DBD70C82F}" presName="arrow" presStyleLbl="node1" presStyleIdx="1" presStyleCnt="5">
        <dgm:presLayoutVars>
          <dgm:bulletEnabled val="1"/>
        </dgm:presLayoutVars>
      </dgm:prSet>
      <dgm:spPr/>
    </dgm:pt>
    <dgm:pt modelId="{013C0329-42C9-4CCE-884A-2D84C8522C6D}" type="pres">
      <dgm:prSet presAssocID="{D4431C14-2950-476D-A1F7-FBE1C2A2313A}" presName="arrow" presStyleLbl="node1" presStyleIdx="2" presStyleCnt="5">
        <dgm:presLayoutVars>
          <dgm:bulletEnabled val="1"/>
        </dgm:presLayoutVars>
      </dgm:prSet>
      <dgm:spPr/>
    </dgm:pt>
    <dgm:pt modelId="{CDF502D6-1EF4-49D9-A413-5FE5A61E0CA8}" type="pres">
      <dgm:prSet presAssocID="{70F6F7D4-B33D-4C92-A217-4DABAC915811}" presName="arrow" presStyleLbl="node1" presStyleIdx="3" presStyleCnt="5">
        <dgm:presLayoutVars>
          <dgm:bulletEnabled val="1"/>
        </dgm:presLayoutVars>
      </dgm:prSet>
      <dgm:spPr/>
    </dgm:pt>
    <dgm:pt modelId="{F1161E61-8FB0-43E0-944C-0797482B49E2}" type="pres">
      <dgm:prSet presAssocID="{1B83B8AD-A6E3-4B56-944E-C989BFEE4E12}" presName="arrow" presStyleLbl="node1" presStyleIdx="4" presStyleCnt="5">
        <dgm:presLayoutVars>
          <dgm:bulletEnabled val="1"/>
        </dgm:presLayoutVars>
      </dgm:prSet>
      <dgm:spPr/>
    </dgm:pt>
  </dgm:ptLst>
  <dgm:cxnLst>
    <dgm:cxn modelId="{1AAE111B-602A-414D-BDFD-7289ACC1F16C}" type="presOf" srcId="{1B83B8AD-A6E3-4B56-944E-C989BFEE4E12}" destId="{F1161E61-8FB0-43E0-944C-0797482B49E2}" srcOrd="0" destOrd="0" presId="urn:microsoft.com/office/officeart/2005/8/layout/arrow5"/>
    <dgm:cxn modelId="{BCD0E22C-E95D-4375-88F3-35D172D484E1}" type="presOf" srcId="{D4431C14-2950-476D-A1F7-FBE1C2A2313A}" destId="{013C0329-42C9-4CCE-884A-2D84C8522C6D}" srcOrd="0" destOrd="0" presId="urn:microsoft.com/office/officeart/2005/8/layout/arrow5"/>
    <dgm:cxn modelId="{50570A39-2F47-494F-A747-DE415172B0F9}" type="presOf" srcId="{DAD37C4D-FF96-40D6-BA6E-789DBD70C82F}" destId="{CB50B008-9BDE-4515-9D9D-46F59438AC4D}" srcOrd="0" destOrd="0" presId="urn:microsoft.com/office/officeart/2005/8/layout/arrow5"/>
    <dgm:cxn modelId="{51212662-5D06-4FC8-9299-EE1A61B9DEA6}" srcId="{15E1F64B-DE86-481B-B92A-A6B6EADD09A6}" destId="{DAD37C4D-FF96-40D6-BA6E-789DBD70C82F}" srcOrd="1" destOrd="0" parTransId="{EC74032B-4BF2-4F7C-8F16-3388771B4434}" sibTransId="{69B8CCC3-9397-421E-8A1B-70D6E8D5EC34}"/>
    <dgm:cxn modelId="{42142E7C-6BE8-409A-A2C0-74204563EFCA}" srcId="{15E1F64B-DE86-481B-B92A-A6B6EADD09A6}" destId="{70F6F7D4-B33D-4C92-A217-4DABAC915811}" srcOrd="3" destOrd="0" parTransId="{A2441204-5031-45BD-9632-F5C872B5E496}" sibTransId="{2576C989-1921-42F6-A4A6-A8F275BE390F}"/>
    <dgm:cxn modelId="{B6125D98-D93A-4338-8C48-B0F4FC95BD11}" type="presOf" srcId="{70F6F7D4-B33D-4C92-A217-4DABAC915811}" destId="{CDF502D6-1EF4-49D9-A413-5FE5A61E0CA8}" srcOrd="0" destOrd="0" presId="urn:microsoft.com/office/officeart/2005/8/layout/arrow5"/>
    <dgm:cxn modelId="{0C54A29A-6E1A-4FD2-952C-010AFC3208D9}" type="presOf" srcId="{15E1F64B-DE86-481B-B92A-A6B6EADD09A6}" destId="{783D2A9D-A6EF-421A-9D1A-B9B8001F0DAF}" srcOrd="0" destOrd="0" presId="urn:microsoft.com/office/officeart/2005/8/layout/arrow5"/>
    <dgm:cxn modelId="{453AFFBA-ECEF-4562-9DC7-E8997234AB7A}" srcId="{15E1F64B-DE86-481B-B92A-A6B6EADD09A6}" destId="{1B83B8AD-A6E3-4B56-944E-C989BFEE4E12}" srcOrd="4" destOrd="0" parTransId="{FF513D9B-E71D-4F01-ADA4-83AB439B88F7}" sibTransId="{BD819810-14F6-45FB-8FDD-C2310A1ADE37}"/>
    <dgm:cxn modelId="{CA551ABE-0EB0-4E44-BA2B-FE09AEFEA874}" srcId="{15E1F64B-DE86-481B-B92A-A6B6EADD09A6}" destId="{CEE7D15B-2468-4DE7-9898-B5ECC68809E0}" srcOrd="0" destOrd="0" parTransId="{5ED14EFB-10E7-4A53-9144-D21E18025763}" sibTransId="{8D148B35-CE07-4E72-9C30-D3F4AE4BF37F}"/>
    <dgm:cxn modelId="{19A3F5C7-F199-4897-815E-9E5B6E801408}" srcId="{15E1F64B-DE86-481B-B92A-A6B6EADD09A6}" destId="{D4431C14-2950-476D-A1F7-FBE1C2A2313A}" srcOrd="2" destOrd="0" parTransId="{28812B18-F87F-4632-956C-CB92489E92EF}" sibTransId="{CF4874EF-0AA1-4855-B852-7C236EDAB109}"/>
    <dgm:cxn modelId="{9BFCB8C9-B9C9-420C-8D1A-9FAA559832D6}" type="presOf" srcId="{CEE7D15B-2468-4DE7-9898-B5ECC68809E0}" destId="{F8E8C2A4-0193-4F41-88F6-C075DD6C1A76}" srcOrd="0" destOrd="0" presId="urn:microsoft.com/office/officeart/2005/8/layout/arrow5"/>
    <dgm:cxn modelId="{E6E4C7E2-37D4-4CD5-8F31-91DB612267E1}" type="presParOf" srcId="{783D2A9D-A6EF-421A-9D1A-B9B8001F0DAF}" destId="{F8E8C2A4-0193-4F41-88F6-C075DD6C1A76}" srcOrd="0" destOrd="0" presId="urn:microsoft.com/office/officeart/2005/8/layout/arrow5"/>
    <dgm:cxn modelId="{180CC564-AE28-4511-B7EA-3AC45DAD03BD}" type="presParOf" srcId="{783D2A9D-A6EF-421A-9D1A-B9B8001F0DAF}" destId="{CB50B008-9BDE-4515-9D9D-46F59438AC4D}" srcOrd="1" destOrd="0" presId="urn:microsoft.com/office/officeart/2005/8/layout/arrow5"/>
    <dgm:cxn modelId="{70E825C4-0F93-4C08-9B9F-F38E8A4A2F5A}" type="presParOf" srcId="{783D2A9D-A6EF-421A-9D1A-B9B8001F0DAF}" destId="{013C0329-42C9-4CCE-884A-2D84C8522C6D}" srcOrd="2" destOrd="0" presId="urn:microsoft.com/office/officeart/2005/8/layout/arrow5"/>
    <dgm:cxn modelId="{E7A7F201-D9E8-4D1D-84C1-4BB807BBB79A}" type="presParOf" srcId="{783D2A9D-A6EF-421A-9D1A-B9B8001F0DAF}" destId="{CDF502D6-1EF4-49D9-A413-5FE5A61E0CA8}" srcOrd="3" destOrd="0" presId="urn:microsoft.com/office/officeart/2005/8/layout/arrow5"/>
    <dgm:cxn modelId="{1D4618B1-7918-4D5A-9CBA-BEAACCB6D121}" type="presParOf" srcId="{783D2A9D-A6EF-421A-9D1A-B9B8001F0DAF}" destId="{F1161E61-8FB0-43E0-944C-0797482B49E2}" srcOrd="4"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D384D2-C064-49E3-9235-C53BCBC19AB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7A579F47-874F-4B39-9E28-5B7C2CF71811}">
      <dgm:prSet/>
      <dgm:spPr/>
      <dgm:t>
        <a:bodyPr/>
        <a:lstStyle/>
        <a:p>
          <a:r>
            <a:rPr lang="en-US" dirty="0"/>
            <a:t>We are using the touch screen as a first level security, for the Bank locker System.</a:t>
          </a:r>
        </a:p>
      </dgm:t>
    </dgm:pt>
    <dgm:pt modelId="{483C7C19-8688-4A3E-8EB1-14273BE934C8}" type="parTrans" cxnId="{0424B0F1-E064-4499-ACD6-ABA0CFAAE43C}">
      <dgm:prSet/>
      <dgm:spPr/>
      <dgm:t>
        <a:bodyPr/>
        <a:lstStyle/>
        <a:p>
          <a:endParaRPr lang="en-US"/>
        </a:p>
      </dgm:t>
    </dgm:pt>
    <dgm:pt modelId="{C796E182-5853-4525-BD3A-8617FD6992B3}" type="sibTrans" cxnId="{0424B0F1-E064-4499-ACD6-ABA0CFAAE43C}">
      <dgm:prSet/>
      <dgm:spPr/>
      <dgm:t>
        <a:bodyPr/>
        <a:lstStyle/>
        <a:p>
          <a:endParaRPr lang="en-US"/>
        </a:p>
      </dgm:t>
    </dgm:pt>
    <dgm:pt modelId="{94B6B59C-5280-4440-BB8E-38550E721F59}">
      <dgm:prSet/>
      <dgm:spPr/>
      <dgm:t>
        <a:bodyPr/>
        <a:lstStyle/>
        <a:p>
          <a:r>
            <a:rPr lang="en-US"/>
            <a:t>So, the user need to enter the password before using the fingerprint sensor.</a:t>
          </a:r>
        </a:p>
      </dgm:t>
    </dgm:pt>
    <dgm:pt modelId="{4D1AB97A-DE0C-46F3-8260-0979E5655F2A}" type="parTrans" cxnId="{D56A47B5-7C15-474D-B8AB-D759D105E76D}">
      <dgm:prSet/>
      <dgm:spPr/>
      <dgm:t>
        <a:bodyPr/>
        <a:lstStyle/>
        <a:p>
          <a:endParaRPr lang="en-US"/>
        </a:p>
      </dgm:t>
    </dgm:pt>
    <dgm:pt modelId="{03D95FB3-D3AB-484B-BBCF-DD77A5136D01}" type="sibTrans" cxnId="{D56A47B5-7C15-474D-B8AB-D759D105E76D}">
      <dgm:prSet/>
      <dgm:spPr/>
      <dgm:t>
        <a:bodyPr/>
        <a:lstStyle/>
        <a:p>
          <a:endParaRPr lang="en-US"/>
        </a:p>
      </dgm:t>
    </dgm:pt>
    <dgm:pt modelId="{10DF7097-5460-415C-8F74-8041782DEB92}">
      <dgm:prSet/>
      <dgm:spPr/>
      <dgm:t>
        <a:bodyPr/>
        <a:lstStyle/>
        <a:p>
          <a:r>
            <a:rPr lang="en-US"/>
            <a:t>If the password, does not match then directly the buzzer will activate and the image will be taken by the camera, and send to the cloud.</a:t>
          </a:r>
        </a:p>
      </dgm:t>
    </dgm:pt>
    <dgm:pt modelId="{77509409-6538-4EA3-B53D-F24198D16497}" type="parTrans" cxnId="{67A21897-4AB9-4967-B1E2-6283C44A712E}">
      <dgm:prSet/>
      <dgm:spPr/>
      <dgm:t>
        <a:bodyPr/>
        <a:lstStyle/>
        <a:p>
          <a:endParaRPr lang="en-US"/>
        </a:p>
      </dgm:t>
    </dgm:pt>
    <dgm:pt modelId="{175ADDE9-920A-42AD-9DFF-117C6A5F9A26}" type="sibTrans" cxnId="{67A21897-4AB9-4967-B1E2-6283C44A712E}">
      <dgm:prSet/>
      <dgm:spPr/>
      <dgm:t>
        <a:bodyPr/>
        <a:lstStyle/>
        <a:p>
          <a:endParaRPr lang="en-US"/>
        </a:p>
      </dgm:t>
    </dgm:pt>
    <dgm:pt modelId="{2F60BC80-E253-4EE6-97D2-5C7055551E04}">
      <dgm:prSet/>
      <dgm:spPr/>
      <dgm:t>
        <a:bodyPr/>
        <a:lstStyle/>
        <a:p>
          <a:r>
            <a:rPr lang="en-US"/>
            <a:t>If the password matches then, the fingerprint sensor is activating, and the fingerprints match, locker will open.</a:t>
          </a:r>
        </a:p>
      </dgm:t>
    </dgm:pt>
    <dgm:pt modelId="{56648B64-FDEE-4A6C-8E21-584E4F63464F}" type="parTrans" cxnId="{D4135052-611C-4D51-970E-05D23923CBF5}">
      <dgm:prSet/>
      <dgm:spPr/>
      <dgm:t>
        <a:bodyPr/>
        <a:lstStyle/>
        <a:p>
          <a:endParaRPr lang="en-US"/>
        </a:p>
      </dgm:t>
    </dgm:pt>
    <dgm:pt modelId="{B260DA48-6764-4FDF-B932-2A48A3C15D7F}" type="sibTrans" cxnId="{D4135052-611C-4D51-970E-05D23923CBF5}">
      <dgm:prSet/>
      <dgm:spPr/>
      <dgm:t>
        <a:bodyPr/>
        <a:lstStyle/>
        <a:p>
          <a:endParaRPr lang="en-US"/>
        </a:p>
      </dgm:t>
    </dgm:pt>
    <dgm:pt modelId="{CD9620E3-315A-490B-B5FB-C21D1FA738CF}" type="pres">
      <dgm:prSet presAssocID="{DED384D2-C064-49E3-9235-C53BCBC19AB1}" presName="vert0" presStyleCnt="0">
        <dgm:presLayoutVars>
          <dgm:dir/>
          <dgm:animOne val="branch"/>
          <dgm:animLvl val="lvl"/>
        </dgm:presLayoutVars>
      </dgm:prSet>
      <dgm:spPr/>
    </dgm:pt>
    <dgm:pt modelId="{EA98A811-62E2-491C-B72D-F9754E43EA3A}" type="pres">
      <dgm:prSet presAssocID="{7A579F47-874F-4B39-9E28-5B7C2CF71811}" presName="thickLine" presStyleLbl="alignNode1" presStyleIdx="0" presStyleCnt="4"/>
      <dgm:spPr/>
    </dgm:pt>
    <dgm:pt modelId="{357CCE07-606B-4AD8-8D6C-B2BEE7A119E9}" type="pres">
      <dgm:prSet presAssocID="{7A579F47-874F-4B39-9E28-5B7C2CF71811}" presName="horz1" presStyleCnt="0"/>
      <dgm:spPr/>
    </dgm:pt>
    <dgm:pt modelId="{2B00799F-FD46-4F05-93E3-ECF471447DBE}" type="pres">
      <dgm:prSet presAssocID="{7A579F47-874F-4B39-9E28-5B7C2CF71811}" presName="tx1" presStyleLbl="revTx" presStyleIdx="0" presStyleCnt="4"/>
      <dgm:spPr/>
    </dgm:pt>
    <dgm:pt modelId="{A7789758-E585-4295-9A75-958B85CE4F77}" type="pres">
      <dgm:prSet presAssocID="{7A579F47-874F-4B39-9E28-5B7C2CF71811}" presName="vert1" presStyleCnt="0"/>
      <dgm:spPr/>
    </dgm:pt>
    <dgm:pt modelId="{2777AFFB-03ED-4418-9563-103F86EBB7FD}" type="pres">
      <dgm:prSet presAssocID="{94B6B59C-5280-4440-BB8E-38550E721F59}" presName="thickLine" presStyleLbl="alignNode1" presStyleIdx="1" presStyleCnt="4"/>
      <dgm:spPr/>
    </dgm:pt>
    <dgm:pt modelId="{CF0EF50E-D136-4901-8B58-9E53E71BA484}" type="pres">
      <dgm:prSet presAssocID="{94B6B59C-5280-4440-BB8E-38550E721F59}" presName="horz1" presStyleCnt="0"/>
      <dgm:spPr/>
    </dgm:pt>
    <dgm:pt modelId="{4BFA8244-7FDD-4DD0-A76F-28042F7E59C7}" type="pres">
      <dgm:prSet presAssocID="{94B6B59C-5280-4440-BB8E-38550E721F59}" presName="tx1" presStyleLbl="revTx" presStyleIdx="1" presStyleCnt="4"/>
      <dgm:spPr/>
    </dgm:pt>
    <dgm:pt modelId="{94537286-A1D5-45D9-8CB3-2A24CC40A317}" type="pres">
      <dgm:prSet presAssocID="{94B6B59C-5280-4440-BB8E-38550E721F59}" presName="vert1" presStyleCnt="0"/>
      <dgm:spPr/>
    </dgm:pt>
    <dgm:pt modelId="{96BD9E64-749E-4643-AD43-50B7946291D9}" type="pres">
      <dgm:prSet presAssocID="{10DF7097-5460-415C-8F74-8041782DEB92}" presName="thickLine" presStyleLbl="alignNode1" presStyleIdx="2" presStyleCnt="4"/>
      <dgm:spPr/>
    </dgm:pt>
    <dgm:pt modelId="{75D2EDC6-1FF9-4470-8342-F93FCB8F5AAA}" type="pres">
      <dgm:prSet presAssocID="{10DF7097-5460-415C-8F74-8041782DEB92}" presName="horz1" presStyleCnt="0"/>
      <dgm:spPr/>
    </dgm:pt>
    <dgm:pt modelId="{02C6B84C-CE2A-407F-B403-CEC9D61ECCA4}" type="pres">
      <dgm:prSet presAssocID="{10DF7097-5460-415C-8F74-8041782DEB92}" presName="tx1" presStyleLbl="revTx" presStyleIdx="2" presStyleCnt="4"/>
      <dgm:spPr/>
    </dgm:pt>
    <dgm:pt modelId="{99281511-E13C-42AF-BC84-24760377338A}" type="pres">
      <dgm:prSet presAssocID="{10DF7097-5460-415C-8F74-8041782DEB92}" presName="vert1" presStyleCnt="0"/>
      <dgm:spPr/>
    </dgm:pt>
    <dgm:pt modelId="{425E56ED-65C3-47F1-93BD-8024B6231B90}" type="pres">
      <dgm:prSet presAssocID="{2F60BC80-E253-4EE6-97D2-5C7055551E04}" presName="thickLine" presStyleLbl="alignNode1" presStyleIdx="3" presStyleCnt="4"/>
      <dgm:spPr/>
    </dgm:pt>
    <dgm:pt modelId="{DFCE44D0-B0BD-4F38-8672-6B4C900EFCBD}" type="pres">
      <dgm:prSet presAssocID="{2F60BC80-E253-4EE6-97D2-5C7055551E04}" presName="horz1" presStyleCnt="0"/>
      <dgm:spPr/>
    </dgm:pt>
    <dgm:pt modelId="{463DC07D-BBCC-4714-885B-14930EC8EFF3}" type="pres">
      <dgm:prSet presAssocID="{2F60BC80-E253-4EE6-97D2-5C7055551E04}" presName="tx1" presStyleLbl="revTx" presStyleIdx="3" presStyleCnt="4"/>
      <dgm:spPr/>
    </dgm:pt>
    <dgm:pt modelId="{6C1E14B5-E99E-43B3-A514-F9559200FD06}" type="pres">
      <dgm:prSet presAssocID="{2F60BC80-E253-4EE6-97D2-5C7055551E04}" presName="vert1" presStyleCnt="0"/>
      <dgm:spPr/>
    </dgm:pt>
  </dgm:ptLst>
  <dgm:cxnLst>
    <dgm:cxn modelId="{9A2ECC1D-504D-42CF-834C-636049B05645}" type="presOf" srcId="{94B6B59C-5280-4440-BB8E-38550E721F59}" destId="{4BFA8244-7FDD-4DD0-A76F-28042F7E59C7}" srcOrd="0" destOrd="0" presId="urn:microsoft.com/office/officeart/2008/layout/LinedList"/>
    <dgm:cxn modelId="{78999F2E-947C-4441-B2C0-50905E73F959}" type="presOf" srcId="{DED384D2-C064-49E3-9235-C53BCBC19AB1}" destId="{CD9620E3-315A-490B-B5FB-C21D1FA738CF}" srcOrd="0" destOrd="0" presId="urn:microsoft.com/office/officeart/2008/layout/LinedList"/>
    <dgm:cxn modelId="{D4135052-611C-4D51-970E-05D23923CBF5}" srcId="{DED384D2-C064-49E3-9235-C53BCBC19AB1}" destId="{2F60BC80-E253-4EE6-97D2-5C7055551E04}" srcOrd="3" destOrd="0" parTransId="{56648B64-FDEE-4A6C-8E21-584E4F63464F}" sibTransId="{B260DA48-6764-4FDF-B932-2A48A3C15D7F}"/>
    <dgm:cxn modelId="{AB887489-E2E2-4966-8E4A-7E0DF7B51CB8}" type="presOf" srcId="{7A579F47-874F-4B39-9E28-5B7C2CF71811}" destId="{2B00799F-FD46-4F05-93E3-ECF471447DBE}" srcOrd="0" destOrd="0" presId="urn:microsoft.com/office/officeart/2008/layout/LinedList"/>
    <dgm:cxn modelId="{67A21897-4AB9-4967-B1E2-6283C44A712E}" srcId="{DED384D2-C064-49E3-9235-C53BCBC19AB1}" destId="{10DF7097-5460-415C-8F74-8041782DEB92}" srcOrd="2" destOrd="0" parTransId="{77509409-6538-4EA3-B53D-F24198D16497}" sibTransId="{175ADDE9-920A-42AD-9DFF-117C6A5F9A26}"/>
    <dgm:cxn modelId="{D56A47B5-7C15-474D-B8AB-D759D105E76D}" srcId="{DED384D2-C064-49E3-9235-C53BCBC19AB1}" destId="{94B6B59C-5280-4440-BB8E-38550E721F59}" srcOrd="1" destOrd="0" parTransId="{4D1AB97A-DE0C-46F3-8260-0979E5655F2A}" sibTransId="{03D95FB3-D3AB-484B-BBCF-DD77A5136D01}"/>
    <dgm:cxn modelId="{FFC065DD-C33B-45CB-AC08-63AB2A9B6CC6}" type="presOf" srcId="{2F60BC80-E253-4EE6-97D2-5C7055551E04}" destId="{463DC07D-BBCC-4714-885B-14930EC8EFF3}" srcOrd="0" destOrd="0" presId="urn:microsoft.com/office/officeart/2008/layout/LinedList"/>
    <dgm:cxn modelId="{0424B0F1-E064-4499-ACD6-ABA0CFAAE43C}" srcId="{DED384D2-C064-49E3-9235-C53BCBC19AB1}" destId="{7A579F47-874F-4B39-9E28-5B7C2CF71811}" srcOrd="0" destOrd="0" parTransId="{483C7C19-8688-4A3E-8EB1-14273BE934C8}" sibTransId="{C796E182-5853-4525-BD3A-8617FD6992B3}"/>
    <dgm:cxn modelId="{3AE1D2F7-13F2-4CD1-BAA4-5EE97100BA4F}" type="presOf" srcId="{10DF7097-5460-415C-8F74-8041782DEB92}" destId="{02C6B84C-CE2A-407F-B403-CEC9D61ECCA4}" srcOrd="0" destOrd="0" presId="urn:microsoft.com/office/officeart/2008/layout/LinedList"/>
    <dgm:cxn modelId="{35892F72-EC1B-4AEF-B378-F510D5A98C39}" type="presParOf" srcId="{CD9620E3-315A-490B-B5FB-C21D1FA738CF}" destId="{EA98A811-62E2-491C-B72D-F9754E43EA3A}" srcOrd="0" destOrd="0" presId="urn:microsoft.com/office/officeart/2008/layout/LinedList"/>
    <dgm:cxn modelId="{B0311583-0790-414C-AB59-EC0DB7FE258C}" type="presParOf" srcId="{CD9620E3-315A-490B-B5FB-C21D1FA738CF}" destId="{357CCE07-606B-4AD8-8D6C-B2BEE7A119E9}" srcOrd="1" destOrd="0" presId="urn:microsoft.com/office/officeart/2008/layout/LinedList"/>
    <dgm:cxn modelId="{8CA176F8-A06F-4B73-A265-62AA65306ABD}" type="presParOf" srcId="{357CCE07-606B-4AD8-8D6C-B2BEE7A119E9}" destId="{2B00799F-FD46-4F05-93E3-ECF471447DBE}" srcOrd="0" destOrd="0" presId="urn:microsoft.com/office/officeart/2008/layout/LinedList"/>
    <dgm:cxn modelId="{A1E6BCF3-0F34-4D79-8213-DDA57D238F05}" type="presParOf" srcId="{357CCE07-606B-4AD8-8D6C-B2BEE7A119E9}" destId="{A7789758-E585-4295-9A75-958B85CE4F77}" srcOrd="1" destOrd="0" presId="urn:microsoft.com/office/officeart/2008/layout/LinedList"/>
    <dgm:cxn modelId="{F4B0548C-8EC4-4BCD-8785-B800128BFF52}" type="presParOf" srcId="{CD9620E3-315A-490B-B5FB-C21D1FA738CF}" destId="{2777AFFB-03ED-4418-9563-103F86EBB7FD}" srcOrd="2" destOrd="0" presId="urn:microsoft.com/office/officeart/2008/layout/LinedList"/>
    <dgm:cxn modelId="{D0270582-6186-46E1-8C77-BF9DDC5292FD}" type="presParOf" srcId="{CD9620E3-315A-490B-B5FB-C21D1FA738CF}" destId="{CF0EF50E-D136-4901-8B58-9E53E71BA484}" srcOrd="3" destOrd="0" presId="urn:microsoft.com/office/officeart/2008/layout/LinedList"/>
    <dgm:cxn modelId="{B48B8155-F7CE-4170-9AEB-9BA9BC41AF5F}" type="presParOf" srcId="{CF0EF50E-D136-4901-8B58-9E53E71BA484}" destId="{4BFA8244-7FDD-4DD0-A76F-28042F7E59C7}" srcOrd="0" destOrd="0" presId="urn:microsoft.com/office/officeart/2008/layout/LinedList"/>
    <dgm:cxn modelId="{5547D8DE-4A97-49C6-9FB9-C80F7094C86C}" type="presParOf" srcId="{CF0EF50E-D136-4901-8B58-9E53E71BA484}" destId="{94537286-A1D5-45D9-8CB3-2A24CC40A317}" srcOrd="1" destOrd="0" presId="urn:microsoft.com/office/officeart/2008/layout/LinedList"/>
    <dgm:cxn modelId="{E39C74E4-9C3B-4BB7-9E40-AC836DF98D10}" type="presParOf" srcId="{CD9620E3-315A-490B-B5FB-C21D1FA738CF}" destId="{96BD9E64-749E-4643-AD43-50B7946291D9}" srcOrd="4" destOrd="0" presId="urn:microsoft.com/office/officeart/2008/layout/LinedList"/>
    <dgm:cxn modelId="{DE94CE20-A56C-4A89-9918-B9D7AAD3B193}" type="presParOf" srcId="{CD9620E3-315A-490B-B5FB-C21D1FA738CF}" destId="{75D2EDC6-1FF9-4470-8342-F93FCB8F5AAA}" srcOrd="5" destOrd="0" presId="urn:microsoft.com/office/officeart/2008/layout/LinedList"/>
    <dgm:cxn modelId="{348F0498-562A-4A67-B658-2BDF83A95E11}" type="presParOf" srcId="{75D2EDC6-1FF9-4470-8342-F93FCB8F5AAA}" destId="{02C6B84C-CE2A-407F-B403-CEC9D61ECCA4}" srcOrd="0" destOrd="0" presId="urn:microsoft.com/office/officeart/2008/layout/LinedList"/>
    <dgm:cxn modelId="{48D07ED1-618A-4D19-9D62-ED5672CAB760}" type="presParOf" srcId="{75D2EDC6-1FF9-4470-8342-F93FCB8F5AAA}" destId="{99281511-E13C-42AF-BC84-24760377338A}" srcOrd="1" destOrd="0" presId="urn:microsoft.com/office/officeart/2008/layout/LinedList"/>
    <dgm:cxn modelId="{748F3F34-767F-414E-A943-6B920092DA4C}" type="presParOf" srcId="{CD9620E3-315A-490B-B5FB-C21D1FA738CF}" destId="{425E56ED-65C3-47F1-93BD-8024B6231B90}" srcOrd="6" destOrd="0" presId="urn:microsoft.com/office/officeart/2008/layout/LinedList"/>
    <dgm:cxn modelId="{B136D1B7-3212-4C3E-8C78-DF07D2AC45E6}" type="presParOf" srcId="{CD9620E3-315A-490B-B5FB-C21D1FA738CF}" destId="{DFCE44D0-B0BD-4F38-8672-6B4C900EFCBD}" srcOrd="7" destOrd="0" presId="urn:microsoft.com/office/officeart/2008/layout/LinedList"/>
    <dgm:cxn modelId="{EE6F6E98-86E9-4192-8E83-8E03EA582120}" type="presParOf" srcId="{DFCE44D0-B0BD-4F38-8672-6B4C900EFCBD}" destId="{463DC07D-BBCC-4714-885B-14930EC8EFF3}" srcOrd="0" destOrd="0" presId="urn:microsoft.com/office/officeart/2008/layout/LinedList"/>
    <dgm:cxn modelId="{A9361AC9-5465-4460-A176-7A4E5826866E}" type="presParOf" srcId="{DFCE44D0-B0BD-4F38-8672-6B4C900EFCBD}" destId="{6C1E14B5-E99E-43B3-A514-F9559200FD0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94877E-B892-42F4-BDA9-45B968006E5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12564A2-703D-4E7D-8FCE-54B6A374F2F3}">
      <dgm:prSet/>
      <dgm:spPr/>
      <dgm:t>
        <a:bodyPr/>
        <a:lstStyle/>
        <a:p>
          <a:r>
            <a:rPr lang="en-US" b="0" i="0"/>
            <a:t>This is a 2.8-inch serial SPI color display module with touch function. It supports both analog SPI and hardware SPI. It is designed with PC plate including power supply IC and SD. </a:t>
          </a:r>
          <a:endParaRPr lang="en-US"/>
        </a:p>
      </dgm:t>
    </dgm:pt>
    <dgm:pt modelId="{AB81522F-C7E1-4D23-AEAE-4FE5E61A5A0F}" type="parTrans" cxnId="{8B0718CB-DF4D-439D-97F2-FC7D1E5EAB50}">
      <dgm:prSet/>
      <dgm:spPr/>
      <dgm:t>
        <a:bodyPr/>
        <a:lstStyle/>
        <a:p>
          <a:endParaRPr lang="en-US"/>
        </a:p>
      </dgm:t>
    </dgm:pt>
    <dgm:pt modelId="{91ED44C3-90F8-4CEB-B01D-058AA76B0073}" type="sibTrans" cxnId="{8B0718CB-DF4D-439D-97F2-FC7D1E5EAB50}">
      <dgm:prSet/>
      <dgm:spPr/>
      <dgm:t>
        <a:bodyPr/>
        <a:lstStyle/>
        <a:p>
          <a:endParaRPr lang="en-US"/>
        </a:p>
      </dgm:t>
    </dgm:pt>
    <dgm:pt modelId="{7AE497C2-5E5C-4164-9D44-7AD8D4E7162F}">
      <dgm:prSet/>
      <dgm:spPr/>
      <dgm:t>
        <a:bodyPr/>
        <a:lstStyle/>
        <a:p>
          <a:r>
            <a:rPr lang="en-US" b="0" i="0"/>
            <a:t>better performance in terms of adjusting the pixels within the display to get better quality.</a:t>
          </a:r>
          <a:endParaRPr lang="en-US"/>
        </a:p>
      </dgm:t>
    </dgm:pt>
    <dgm:pt modelId="{95402DBE-0305-4C4B-BAE4-08F10232D24A}" type="parTrans" cxnId="{F35EE08E-199B-4346-B7F9-55A0229DBB59}">
      <dgm:prSet/>
      <dgm:spPr/>
      <dgm:t>
        <a:bodyPr/>
        <a:lstStyle/>
        <a:p>
          <a:endParaRPr lang="en-US"/>
        </a:p>
      </dgm:t>
    </dgm:pt>
    <dgm:pt modelId="{10AAF026-DEB0-493D-B0EE-E7E1FED3A83A}" type="sibTrans" cxnId="{F35EE08E-199B-4346-B7F9-55A0229DBB59}">
      <dgm:prSet/>
      <dgm:spPr/>
      <dgm:t>
        <a:bodyPr/>
        <a:lstStyle/>
        <a:p>
          <a:endParaRPr lang="en-US"/>
        </a:p>
      </dgm:t>
    </dgm:pt>
    <dgm:pt modelId="{5DAF877B-7BAE-4AB3-BF8F-30D3F0FC5E36}">
      <dgm:prSet/>
      <dgm:spPr/>
      <dgm:t>
        <a:bodyPr/>
        <a:lstStyle/>
        <a:p>
          <a:r>
            <a:rPr lang="en-US" b="0" i="0"/>
            <a:t>2.8- inch TFT LCD shield touch screen with SD card socket, easy to use</a:t>
          </a:r>
          <a:endParaRPr lang="en-US"/>
        </a:p>
      </dgm:t>
    </dgm:pt>
    <dgm:pt modelId="{51FF2CA0-A15A-4DE3-A9F2-CF305EE37BCB}" type="parTrans" cxnId="{B95492EC-3D0A-4E31-B788-FD3E0213B598}">
      <dgm:prSet/>
      <dgm:spPr/>
      <dgm:t>
        <a:bodyPr/>
        <a:lstStyle/>
        <a:p>
          <a:endParaRPr lang="en-US"/>
        </a:p>
      </dgm:t>
    </dgm:pt>
    <dgm:pt modelId="{E4CE23A4-8C4F-4370-95C9-5F8F0D7D9D65}" type="sibTrans" cxnId="{B95492EC-3D0A-4E31-B788-FD3E0213B598}">
      <dgm:prSet/>
      <dgm:spPr/>
      <dgm:t>
        <a:bodyPr/>
        <a:lstStyle/>
        <a:p>
          <a:endParaRPr lang="en-US"/>
        </a:p>
      </dgm:t>
    </dgm:pt>
    <dgm:pt modelId="{77D22370-BEA5-4FCF-A1CD-AE01B46AD1BC}">
      <dgm:prSet/>
      <dgm:spPr/>
      <dgm:t>
        <a:bodyPr/>
        <a:lstStyle/>
        <a:p>
          <a:r>
            <a:rPr lang="en-US" b="0" i="0"/>
            <a:t>Durable hard PCB ILI9341 board and metal, ideal for 5110 interface</a:t>
          </a:r>
          <a:endParaRPr lang="en-US"/>
        </a:p>
      </dgm:t>
    </dgm:pt>
    <dgm:pt modelId="{65DFBA3F-53FB-4AD8-9B1C-3CAD82804AED}" type="parTrans" cxnId="{498A3BF0-AA84-4889-98BB-80D12F5D2AA0}">
      <dgm:prSet/>
      <dgm:spPr/>
      <dgm:t>
        <a:bodyPr/>
        <a:lstStyle/>
        <a:p>
          <a:endParaRPr lang="en-US"/>
        </a:p>
      </dgm:t>
    </dgm:pt>
    <dgm:pt modelId="{4B6A4753-9546-4A15-B560-F9B90466385D}" type="sibTrans" cxnId="{498A3BF0-AA84-4889-98BB-80D12F5D2AA0}">
      <dgm:prSet/>
      <dgm:spPr/>
      <dgm:t>
        <a:bodyPr/>
        <a:lstStyle/>
        <a:p>
          <a:endParaRPr lang="en-US"/>
        </a:p>
      </dgm:t>
    </dgm:pt>
    <dgm:pt modelId="{2C5DE07B-D605-4D85-B0B1-8052F1A850BA}">
      <dgm:prSet/>
      <dgm:spPr/>
      <dgm:t>
        <a:bodyPr/>
        <a:lstStyle/>
        <a:p>
          <a:r>
            <a:rPr lang="en-US" b="0" i="0"/>
            <a:t>Support Serial Mode and hardware SPI, </a:t>
          </a:r>
          <a:r>
            <a:rPr lang="en-US"/>
            <a:t>so very</a:t>
          </a:r>
          <a:r>
            <a:rPr lang="en-US" b="0" i="0"/>
            <a:t> convenient to use.</a:t>
          </a:r>
          <a:endParaRPr lang="en-US"/>
        </a:p>
      </dgm:t>
    </dgm:pt>
    <dgm:pt modelId="{2DD868EE-280C-4BF4-8509-706C2F228997}" type="parTrans" cxnId="{8D4D64A1-6367-4582-8360-0E9A0103B101}">
      <dgm:prSet/>
      <dgm:spPr/>
      <dgm:t>
        <a:bodyPr/>
        <a:lstStyle/>
        <a:p>
          <a:endParaRPr lang="en-US"/>
        </a:p>
      </dgm:t>
    </dgm:pt>
    <dgm:pt modelId="{86C66E41-4DA0-47E4-928D-4AE77F17AEB0}" type="sibTrans" cxnId="{8D4D64A1-6367-4582-8360-0E9A0103B101}">
      <dgm:prSet/>
      <dgm:spPr/>
      <dgm:t>
        <a:bodyPr/>
        <a:lstStyle/>
        <a:p>
          <a:endParaRPr lang="en-US"/>
        </a:p>
      </dgm:t>
    </dgm:pt>
    <dgm:pt modelId="{6653E8C5-DCA7-445E-808F-F5B49CB3ADA0}">
      <dgm:prSet/>
      <dgm:spPr/>
      <dgm:t>
        <a:bodyPr/>
        <a:lstStyle/>
        <a:p>
          <a:r>
            <a:rPr lang="en-US" b="0" i="0"/>
            <a:t>5V compatible, use with 3.3V or 5V logic</a:t>
          </a:r>
          <a:endParaRPr lang="en-US"/>
        </a:p>
      </dgm:t>
    </dgm:pt>
    <dgm:pt modelId="{7D584C4C-8BDB-47B5-B183-53B8484B1636}" type="parTrans" cxnId="{E6EADA55-6857-45AC-8BEC-F3E7C91DB89A}">
      <dgm:prSet/>
      <dgm:spPr/>
      <dgm:t>
        <a:bodyPr/>
        <a:lstStyle/>
        <a:p>
          <a:endParaRPr lang="en-US"/>
        </a:p>
      </dgm:t>
    </dgm:pt>
    <dgm:pt modelId="{CA816F5A-01F2-454F-8DE5-248BCD09E2CC}" type="sibTrans" cxnId="{E6EADA55-6857-45AC-8BEC-F3E7C91DB89A}">
      <dgm:prSet/>
      <dgm:spPr/>
      <dgm:t>
        <a:bodyPr/>
        <a:lstStyle/>
        <a:p>
          <a:endParaRPr lang="en-US"/>
        </a:p>
      </dgm:t>
    </dgm:pt>
    <dgm:pt modelId="{58F74767-7B13-4A64-B9F2-536108F3AB65}" type="pres">
      <dgm:prSet presAssocID="{8E94877E-B892-42F4-BDA9-45B968006E5B}" presName="vert0" presStyleCnt="0">
        <dgm:presLayoutVars>
          <dgm:dir/>
          <dgm:animOne val="branch"/>
          <dgm:animLvl val="lvl"/>
        </dgm:presLayoutVars>
      </dgm:prSet>
      <dgm:spPr/>
    </dgm:pt>
    <dgm:pt modelId="{B98BECFB-2701-4733-98ED-51481CA2E16F}" type="pres">
      <dgm:prSet presAssocID="{512564A2-703D-4E7D-8FCE-54B6A374F2F3}" presName="thickLine" presStyleLbl="alignNode1" presStyleIdx="0" presStyleCnt="6"/>
      <dgm:spPr/>
    </dgm:pt>
    <dgm:pt modelId="{38AFEA74-D2B5-47E2-86E6-C4DB03891FC3}" type="pres">
      <dgm:prSet presAssocID="{512564A2-703D-4E7D-8FCE-54B6A374F2F3}" presName="horz1" presStyleCnt="0"/>
      <dgm:spPr/>
    </dgm:pt>
    <dgm:pt modelId="{D0217CBF-40B4-4D03-87AB-A48368BB178D}" type="pres">
      <dgm:prSet presAssocID="{512564A2-703D-4E7D-8FCE-54B6A374F2F3}" presName="tx1" presStyleLbl="revTx" presStyleIdx="0" presStyleCnt="6"/>
      <dgm:spPr/>
    </dgm:pt>
    <dgm:pt modelId="{9B89F9D9-7B5A-479D-A587-999772AC720D}" type="pres">
      <dgm:prSet presAssocID="{512564A2-703D-4E7D-8FCE-54B6A374F2F3}" presName="vert1" presStyleCnt="0"/>
      <dgm:spPr/>
    </dgm:pt>
    <dgm:pt modelId="{0FF62297-1FB7-4EA9-BB5C-5FBC4D3615F1}" type="pres">
      <dgm:prSet presAssocID="{7AE497C2-5E5C-4164-9D44-7AD8D4E7162F}" presName="thickLine" presStyleLbl="alignNode1" presStyleIdx="1" presStyleCnt="6"/>
      <dgm:spPr/>
    </dgm:pt>
    <dgm:pt modelId="{94DB1ED5-6335-42B1-82ED-218ACED914EC}" type="pres">
      <dgm:prSet presAssocID="{7AE497C2-5E5C-4164-9D44-7AD8D4E7162F}" presName="horz1" presStyleCnt="0"/>
      <dgm:spPr/>
    </dgm:pt>
    <dgm:pt modelId="{D01B9D08-EF16-43F4-BE87-24A70A8F9423}" type="pres">
      <dgm:prSet presAssocID="{7AE497C2-5E5C-4164-9D44-7AD8D4E7162F}" presName="tx1" presStyleLbl="revTx" presStyleIdx="1" presStyleCnt="6"/>
      <dgm:spPr/>
    </dgm:pt>
    <dgm:pt modelId="{C2FE3A5E-52FA-41F8-975A-D50A209A08AE}" type="pres">
      <dgm:prSet presAssocID="{7AE497C2-5E5C-4164-9D44-7AD8D4E7162F}" presName="vert1" presStyleCnt="0"/>
      <dgm:spPr/>
    </dgm:pt>
    <dgm:pt modelId="{F807E498-01BF-41C7-B980-350539054983}" type="pres">
      <dgm:prSet presAssocID="{5DAF877B-7BAE-4AB3-BF8F-30D3F0FC5E36}" presName="thickLine" presStyleLbl="alignNode1" presStyleIdx="2" presStyleCnt="6"/>
      <dgm:spPr/>
    </dgm:pt>
    <dgm:pt modelId="{46A90C9B-ACD0-4811-929B-E247049BD20C}" type="pres">
      <dgm:prSet presAssocID="{5DAF877B-7BAE-4AB3-BF8F-30D3F0FC5E36}" presName="horz1" presStyleCnt="0"/>
      <dgm:spPr/>
    </dgm:pt>
    <dgm:pt modelId="{D911E140-9778-4E10-A302-1BBED34F7847}" type="pres">
      <dgm:prSet presAssocID="{5DAF877B-7BAE-4AB3-BF8F-30D3F0FC5E36}" presName="tx1" presStyleLbl="revTx" presStyleIdx="2" presStyleCnt="6"/>
      <dgm:spPr/>
    </dgm:pt>
    <dgm:pt modelId="{9D3B83C9-ACEE-4BEB-88C2-45CA72378DA8}" type="pres">
      <dgm:prSet presAssocID="{5DAF877B-7BAE-4AB3-BF8F-30D3F0FC5E36}" presName="vert1" presStyleCnt="0"/>
      <dgm:spPr/>
    </dgm:pt>
    <dgm:pt modelId="{0A7218A3-2053-42E3-843B-0F90F9B5F6DF}" type="pres">
      <dgm:prSet presAssocID="{77D22370-BEA5-4FCF-A1CD-AE01B46AD1BC}" presName="thickLine" presStyleLbl="alignNode1" presStyleIdx="3" presStyleCnt="6"/>
      <dgm:spPr/>
    </dgm:pt>
    <dgm:pt modelId="{B14C3FB4-26C8-43FB-963A-B7607D43F15F}" type="pres">
      <dgm:prSet presAssocID="{77D22370-BEA5-4FCF-A1CD-AE01B46AD1BC}" presName="horz1" presStyleCnt="0"/>
      <dgm:spPr/>
    </dgm:pt>
    <dgm:pt modelId="{263DDF00-DF17-4C36-818B-CF57ED107DBC}" type="pres">
      <dgm:prSet presAssocID="{77D22370-BEA5-4FCF-A1CD-AE01B46AD1BC}" presName="tx1" presStyleLbl="revTx" presStyleIdx="3" presStyleCnt="6"/>
      <dgm:spPr/>
    </dgm:pt>
    <dgm:pt modelId="{BDE35475-CE8E-47CE-BACE-0DB643336048}" type="pres">
      <dgm:prSet presAssocID="{77D22370-BEA5-4FCF-A1CD-AE01B46AD1BC}" presName="vert1" presStyleCnt="0"/>
      <dgm:spPr/>
    </dgm:pt>
    <dgm:pt modelId="{E92A94BD-44D8-4824-867B-E210C4647E9A}" type="pres">
      <dgm:prSet presAssocID="{2C5DE07B-D605-4D85-B0B1-8052F1A850BA}" presName="thickLine" presStyleLbl="alignNode1" presStyleIdx="4" presStyleCnt="6"/>
      <dgm:spPr/>
    </dgm:pt>
    <dgm:pt modelId="{3E284EBD-AD25-4D97-AFBE-0088DCA875E7}" type="pres">
      <dgm:prSet presAssocID="{2C5DE07B-D605-4D85-B0B1-8052F1A850BA}" presName="horz1" presStyleCnt="0"/>
      <dgm:spPr/>
    </dgm:pt>
    <dgm:pt modelId="{242AF446-49BD-48C3-BD96-B8DAECC70912}" type="pres">
      <dgm:prSet presAssocID="{2C5DE07B-D605-4D85-B0B1-8052F1A850BA}" presName="tx1" presStyleLbl="revTx" presStyleIdx="4" presStyleCnt="6"/>
      <dgm:spPr/>
    </dgm:pt>
    <dgm:pt modelId="{C8825934-9E8D-4B66-82E0-2220C3FCA8DE}" type="pres">
      <dgm:prSet presAssocID="{2C5DE07B-D605-4D85-B0B1-8052F1A850BA}" presName="vert1" presStyleCnt="0"/>
      <dgm:spPr/>
    </dgm:pt>
    <dgm:pt modelId="{9B6D11FB-9A29-4CB0-B436-3147DF687F79}" type="pres">
      <dgm:prSet presAssocID="{6653E8C5-DCA7-445E-808F-F5B49CB3ADA0}" presName="thickLine" presStyleLbl="alignNode1" presStyleIdx="5" presStyleCnt="6"/>
      <dgm:spPr/>
    </dgm:pt>
    <dgm:pt modelId="{9FBB4FBC-8A01-4240-9334-DA85E1CA4021}" type="pres">
      <dgm:prSet presAssocID="{6653E8C5-DCA7-445E-808F-F5B49CB3ADA0}" presName="horz1" presStyleCnt="0"/>
      <dgm:spPr/>
    </dgm:pt>
    <dgm:pt modelId="{94B13AC5-AEB5-4827-A009-4C5194B81510}" type="pres">
      <dgm:prSet presAssocID="{6653E8C5-DCA7-445E-808F-F5B49CB3ADA0}" presName="tx1" presStyleLbl="revTx" presStyleIdx="5" presStyleCnt="6"/>
      <dgm:spPr/>
    </dgm:pt>
    <dgm:pt modelId="{848BB09D-8F07-4C97-A7D9-5A4D3E1650DC}" type="pres">
      <dgm:prSet presAssocID="{6653E8C5-DCA7-445E-808F-F5B49CB3ADA0}" presName="vert1" presStyleCnt="0"/>
      <dgm:spPr/>
    </dgm:pt>
  </dgm:ptLst>
  <dgm:cxnLst>
    <dgm:cxn modelId="{05D61827-0C34-4996-86E7-BA10AB347A80}" type="presOf" srcId="{2C5DE07B-D605-4D85-B0B1-8052F1A850BA}" destId="{242AF446-49BD-48C3-BD96-B8DAECC70912}" srcOrd="0" destOrd="0" presId="urn:microsoft.com/office/officeart/2008/layout/LinedList"/>
    <dgm:cxn modelId="{10AB526A-5193-447F-BB8B-39F214478B37}" type="presOf" srcId="{7AE497C2-5E5C-4164-9D44-7AD8D4E7162F}" destId="{D01B9D08-EF16-43F4-BE87-24A70A8F9423}" srcOrd="0" destOrd="0" presId="urn:microsoft.com/office/officeart/2008/layout/LinedList"/>
    <dgm:cxn modelId="{E6EADA55-6857-45AC-8BEC-F3E7C91DB89A}" srcId="{8E94877E-B892-42F4-BDA9-45B968006E5B}" destId="{6653E8C5-DCA7-445E-808F-F5B49CB3ADA0}" srcOrd="5" destOrd="0" parTransId="{7D584C4C-8BDB-47B5-B183-53B8484B1636}" sibTransId="{CA816F5A-01F2-454F-8DE5-248BCD09E2CC}"/>
    <dgm:cxn modelId="{801A5587-B4A7-43E5-B8D4-0771C775387D}" type="presOf" srcId="{8E94877E-B892-42F4-BDA9-45B968006E5B}" destId="{58F74767-7B13-4A64-B9F2-536108F3AB65}" srcOrd="0" destOrd="0" presId="urn:microsoft.com/office/officeart/2008/layout/LinedList"/>
    <dgm:cxn modelId="{F35EE08E-199B-4346-B7F9-55A0229DBB59}" srcId="{8E94877E-B892-42F4-BDA9-45B968006E5B}" destId="{7AE497C2-5E5C-4164-9D44-7AD8D4E7162F}" srcOrd="1" destOrd="0" parTransId="{95402DBE-0305-4C4B-BAE4-08F10232D24A}" sibTransId="{10AAF026-DEB0-493D-B0EE-E7E1FED3A83A}"/>
    <dgm:cxn modelId="{8D4D64A1-6367-4582-8360-0E9A0103B101}" srcId="{8E94877E-B892-42F4-BDA9-45B968006E5B}" destId="{2C5DE07B-D605-4D85-B0B1-8052F1A850BA}" srcOrd="4" destOrd="0" parTransId="{2DD868EE-280C-4BF4-8509-706C2F228997}" sibTransId="{86C66E41-4DA0-47E4-928D-4AE77F17AEB0}"/>
    <dgm:cxn modelId="{8B0718CB-DF4D-439D-97F2-FC7D1E5EAB50}" srcId="{8E94877E-B892-42F4-BDA9-45B968006E5B}" destId="{512564A2-703D-4E7D-8FCE-54B6A374F2F3}" srcOrd="0" destOrd="0" parTransId="{AB81522F-C7E1-4D23-AEAE-4FE5E61A5A0F}" sibTransId="{91ED44C3-90F8-4CEB-B01D-058AA76B0073}"/>
    <dgm:cxn modelId="{C604FBCE-1DBA-40F4-972B-90347207577E}" type="presOf" srcId="{5DAF877B-7BAE-4AB3-BF8F-30D3F0FC5E36}" destId="{D911E140-9778-4E10-A302-1BBED34F7847}" srcOrd="0" destOrd="0" presId="urn:microsoft.com/office/officeart/2008/layout/LinedList"/>
    <dgm:cxn modelId="{751809D0-3E8F-4300-9240-3C7B264149BB}" type="presOf" srcId="{6653E8C5-DCA7-445E-808F-F5B49CB3ADA0}" destId="{94B13AC5-AEB5-4827-A009-4C5194B81510}" srcOrd="0" destOrd="0" presId="urn:microsoft.com/office/officeart/2008/layout/LinedList"/>
    <dgm:cxn modelId="{7AEDEFDC-73AD-4291-8D7D-DDD01D91880B}" type="presOf" srcId="{77D22370-BEA5-4FCF-A1CD-AE01B46AD1BC}" destId="{263DDF00-DF17-4C36-818B-CF57ED107DBC}" srcOrd="0" destOrd="0" presId="urn:microsoft.com/office/officeart/2008/layout/LinedList"/>
    <dgm:cxn modelId="{B95492EC-3D0A-4E31-B788-FD3E0213B598}" srcId="{8E94877E-B892-42F4-BDA9-45B968006E5B}" destId="{5DAF877B-7BAE-4AB3-BF8F-30D3F0FC5E36}" srcOrd="2" destOrd="0" parTransId="{51FF2CA0-A15A-4DE3-A9F2-CF305EE37BCB}" sibTransId="{E4CE23A4-8C4F-4370-95C9-5F8F0D7D9D65}"/>
    <dgm:cxn modelId="{498A3BF0-AA84-4889-98BB-80D12F5D2AA0}" srcId="{8E94877E-B892-42F4-BDA9-45B968006E5B}" destId="{77D22370-BEA5-4FCF-A1CD-AE01B46AD1BC}" srcOrd="3" destOrd="0" parTransId="{65DFBA3F-53FB-4AD8-9B1C-3CAD82804AED}" sibTransId="{4B6A4753-9546-4A15-B560-F9B90466385D}"/>
    <dgm:cxn modelId="{855282FA-1704-4681-BC1B-FB40AC1CE56B}" type="presOf" srcId="{512564A2-703D-4E7D-8FCE-54B6A374F2F3}" destId="{D0217CBF-40B4-4D03-87AB-A48368BB178D}" srcOrd="0" destOrd="0" presId="urn:microsoft.com/office/officeart/2008/layout/LinedList"/>
    <dgm:cxn modelId="{FBD8AE23-A5AA-4864-B088-F196C3E6109C}" type="presParOf" srcId="{58F74767-7B13-4A64-B9F2-536108F3AB65}" destId="{B98BECFB-2701-4733-98ED-51481CA2E16F}" srcOrd="0" destOrd="0" presId="urn:microsoft.com/office/officeart/2008/layout/LinedList"/>
    <dgm:cxn modelId="{5AD745E6-E033-47B8-B825-F059F7539482}" type="presParOf" srcId="{58F74767-7B13-4A64-B9F2-536108F3AB65}" destId="{38AFEA74-D2B5-47E2-86E6-C4DB03891FC3}" srcOrd="1" destOrd="0" presId="urn:microsoft.com/office/officeart/2008/layout/LinedList"/>
    <dgm:cxn modelId="{BEE74F0E-E765-4972-B9ED-FCD0B61F1A0E}" type="presParOf" srcId="{38AFEA74-D2B5-47E2-86E6-C4DB03891FC3}" destId="{D0217CBF-40B4-4D03-87AB-A48368BB178D}" srcOrd="0" destOrd="0" presId="urn:microsoft.com/office/officeart/2008/layout/LinedList"/>
    <dgm:cxn modelId="{BA1BB2F5-3040-44C9-8163-0072ADD4EBF6}" type="presParOf" srcId="{38AFEA74-D2B5-47E2-86E6-C4DB03891FC3}" destId="{9B89F9D9-7B5A-479D-A587-999772AC720D}" srcOrd="1" destOrd="0" presId="urn:microsoft.com/office/officeart/2008/layout/LinedList"/>
    <dgm:cxn modelId="{FC75B6DA-260B-42A6-B0CA-520D0A7E371A}" type="presParOf" srcId="{58F74767-7B13-4A64-B9F2-536108F3AB65}" destId="{0FF62297-1FB7-4EA9-BB5C-5FBC4D3615F1}" srcOrd="2" destOrd="0" presId="urn:microsoft.com/office/officeart/2008/layout/LinedList"/>
    <dgm:cxn modelId="{4AB24ECD-0286-4EC3-B636-6722ABAEF558}" type="presParOf" srcId="{58F74767-7B13-4A64-B9F2-536108F3AB65}" destId="{94DB1ED5-6335-42B1-82ED-218ACED914EC}" srcOrd="3" destOrd="0" presId="urn:microsoft.com/office/officeart/2008/layout/LinedList"/>
    <dgm:cxn modelId="{CEF02A01-FF0F-4BE2-9DF7-ED357F50DE53}" type="presParOf" srcId="{94DB1ED5-6335-42B1-82ED-218ACED914EC}" destId="{D01B9D08-EF16-43F4-BE87-24A70A8F9423}" srcOrd="0" destOrd="0" presId="urn:microsoft.com/office/officeart/2008/layout/LinedList"/>
    <dgm:cxn modelId="{AB282C4A-FCE6-413C-BA5A-C68478B5517F}" type="presParOf" srcId="{94DB1ED5-6335-42B1-82ED-218ACED914EC}" destId="{C2FE3A5E-52FA-41F8-975A-D50A209A08AE}" srcOrd="1" destOrd="0" presId="urn:microsoft.com/office/officeart/2008/layout/LinedList"/>
    <dgm:cxn modelId="{B478A310-1D1B-47CD-9ABD-DD43048EE4CC}" type="presParOf" srcId="{58F74767-7B13-4A64-B9F2-536108F3AB65}" destId="{F807E498-01BF-41C7-B980-350539054983}" srcOrd="4" destOrd="0" presId="urn:microsoft.com/office/officeart/2008/layout/LinedList"/>
    <dgm:cxn modelId="{F0612625-F074-4951-8D55-83586F043DFF}" type="presParOf" srcId="{58F74767-7B13-4A64-B9F2-536108F3AB65}" destId="{46A90C9B-ACD0-4811-929B-E247049BD20C}" srcOrd="5" destOrd="0" presId="urn:microsoft.com/office/officeart/2008/layout/LinedList"/>
    <dgm:cxn modelId="{15E0C344-26C2-4D80-B574-598B20FCFD52}" type="presParOf" srcId="{46A90C9B-ACD0-4811-929B-E247049BD20C}" destId="{D911E140-9778-4E10-A302-1BBED34F7847}" srcOrd="0" destOrd="0" presId="urn:microsoft.com/office/officeart/2008/layout/LinedList"/>
    <dgm:cxn modelId="{4C043225-EFA5-4FDE-8200-AB30EC3D8049}" type="presParOf" srcId="{46A90C9B-ACD0-4811-929B-E247049BD20C}" destId="{9D3B83C9-ACEE-4BEB-88C2-45CA72378DA8}" srcOrd="1" destOrd="0" presId="urn:microsoft.com/office/officeart/2008/layout/LinedList"/>
    <dgm:cxn modelId="{C6681CCD-A878-4D28-9164-594BA1BF3DE4}" type="presParOf" srcId="{58F74767-7B13-4A64-B9F2-536108F3AB65}" destId="{0A7218A3-2053-42E3-843B-0F90F9B5F6DF}" srcOrd="6" destOrd="0" presId="urn:microsoft.com/office/officeart/2008/layout/LinedList"/>
    <dgm:cxn modelId="{90112AD2-C1E4-4E9A-898D-F3E6390399CC}" type="presParOf" srcId="{58F74767-7B13-4A64-B9F2-536108F3AB65}" destId="{B14C3FB4-26C8-43FB-963A-B7607D43F15F}" srcOrd="7" destOrd="0" presId="urn:microsoft.com/office/officeart/2008/layout/LinedList"/>
    <dgm:cxn modelId="{D21ED09F-4776-425A-A29F-8621323F580B}" type="presParOf" srcId="{B14C3FB4-26C8-43FB-963A-B7607D43F15F}" destId="{263DDF00-DF17-4C36-818B-CF57ED107DBC}" srcOrd="0" destOrd="0" presId="urn:microsoft.com/office/officeart/2008/layout/LinedList"/>
    <dgm:cxn modelId="{2970B2AE-66D7-41C1-8022-23089C5DED75}" type="presParOf" srcId="{B14C3FB4-26C8-43FB-963A-B7607D43F15F}" destId="{BDE35475-CE8E-47CE-BACE-0DB643336048}" srcOrd="1" destOrd="0" presId="urn:microsoft.com/office/officeart/2008/layout/LinedList"/>
    <dgm:cxn modelId="{39E5815A-32A1-4BF6-A3F0-AAD455651378}" type="presParOf" srcId="{58F74767-7B13-4A64-B9F2-536108F3AB65}" destId="{E92A94BD-44D8-4824-867B-E210C4647E9A}" srcOrd="8" destOrd="0" presId="urn:microsoft.com/office/officeart/2008/layout/LinedList"/>
    <dgm:cxn modelId="{231250E3-721D-4D8A-9869-D56622A6EC80}" type="presParOf" srcId="{58F74767-7B13-4A64-B9F2-536108F3AB65}" destId="{3E284EBD-AD25-4D97-AFBE-0088DCA875E7}" srcOrd="9" destOrd="0" presId="urn:microsoft.com/office/officeart/2008/layout/LinedList"/>
    <dgm:cxn modelId="{50BECDE4-33A1-4633-85D3-A96E4B263FED}" type="presParOf" srcId="{3E284EBD-AD25-4D97-AFBE-0088DCA875E7}" destId="{242AF446-49BD-48C3-BD96-B8DAECC70912}" srcOrd="0" destOrd="0" presId="urn:microsoft.com/office/officeart/2008/layout/LinedList"/>
    <dgm:cxn modelId="{7E71FB86-81AA-402F-BBD3-422E30A8DE65}" type="presParOf" srcId="{3E284EBD-AD25-4D97-AFBE-0088DCA875E7}" destId="{C8825934-9E8D-4B66-82E0-2220C3FCA8DE}" srcOrd="1" destOrd="0" presId="urn:microsoft.com/office/officeart/2008/layout/LinedList"/>
    <dgm:cxn modelId="{1C05222D-AC47-437D-88D4-216F118A760B}" type="presParOf" srcId="{58F74767-7B13-4A64-B9F2-536108F3AB65}" destId="{9B6D11FB-9A29-4CB0-B436-3147DF687F79}" srcOrd="10" destOrd="0" presId="urn:microsoft.com/office/officeart/2008/layout/LinedList"/>
    <dgm:cxn modelId="{FEDE6D08-9BBD-4840-A4CF-1D2EFE5F091F}" type="presParOf" srcId="{58F74767-7B13-4A64-B9F2-536108F3AB65}" destId="{9FBB4FBC-8A01-4240-9334-DA85E1CA4021}" srcOrd="11" destOrd="0" presId="urn:microsoft.com/office/officeart/2008/layout/LinedList"/>
    <dgm:cxn modelId="{32B60EDE-D6E3-4E77-AE7A-6356A4DAF7C0}" type="presParOf" srcId="{9FBB4FBC-8A01-4240-9334-DA85E1CA4021}" destId="{94B13AC5-AEB5-4827-A009-4C5194B81510}" srcOrd="0" destOrd="0" presId="urn:microsoft.com/office/officeart/2008/layout/LinedList"/>
    <dgm:cxn modelId="{250CFC0B-1DE0-4756-BE6C-AE09B9FFF8C4}" type="presParOf" srcId="{9FBB4FBC-8A01-4240-9334-DA85E1CA4021}" destId="{848BB09D-8F07-4C97-A7D9-5A4D3E1650D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C7C52B-B64D-4876-8992-0D5F50626EC3}" type="doc">
      <dgm:prSet loTypeId="urn:microsoft.com/office/officeart/2005/8/layout/default" loCatId="list" qsTypeId="urn:microsoft.com/office/officeart/2005/8/quickstyle/simple2" qsCatId="simple" csTypeId="urn:microsoft.com/office/officeart/2005/8/colors/accent5_2" csCatId="accent5"/>
      <dgm:spPr/>
      <dgm:t>
        <a:bodyPr/>
        <a:lstStyle/>
        <a:p>
          <a:endParaRPr lang="en-US"/>
        </a:p>
      </dgm:t>
    </dgm:pt>
    <dgm:pt modelId="{D20CB401-0275-448A-887D-DC443BEF6D83}">
      <dgm:prSet/>
      <dgm:spPr/>
      <dgm:t>
        <a:bodyPr/>
        <a:lstStyle/>
        <a:p>
          <a:r>
            <a:rPr lang="en-US" b="0" i="0"/>
            <a:t>Resolution: 240x320</a:t>
          </a:r>
          <a:endParaRPr lang="en-US"/>
        </a:p>
      </dgm:t>
    </dgm:pt>
    <dgm:pt modelId="{DFED4140-AB24-4C19-B7D5-64A1203D4E4F}" type="parTrans" cxnId="{FE387E47-3059-4A7F-8C13-05E106180296}">
      <dgm:prSet/>
      <dgm:spPr/>
      <dgm:t>
        <a:bodyPr/>
        <a:lstStyle/>
        <a:p>
          <a:endParaRPr lang="en-US"/>
        </a:p>
      </dgm:t>
    </dgm:pt>
    <dgm:pt modelId="{513C16FB-8370-4E3E-8035-5A73C024D011}" type="sibTrans" cxnId="{FE387E47-3059-4A7F-8C13-05E106180296}">
      <dgm:prSet/>
      <dgm:spPr/>
      <dgm:t>
        <a:bodyPr/>
        <a:lstStyle/>
        <a:p>
          <a:endParaRPr lang="en-US"/>
        </a:p>
      </dgm:t>
    </dgm:pt>
    <dgm:pt modelId="{71B6C4F3-EE28-4F7B-9761-AE52860E4517}">
      <dgm:prSet/>
      <dgm:spPr/>
      <dgm:t>
        <a:bodyPr/>
        <a:lstStyle/>
        <a:p>
          <a:r>
            <a:rPr lang="en-US" b="0" i="0"/>
            <a:t>Driver IC: ILI9341</a:t>
          </a:r>
          <a:endParaRPr lang="en-US"/>
        </a:p>
      </dgm:t>
    </dgm:pt>
    <dgm:pt modelId="{221C2750-525D-4C78-AF2F-2F4F8776FB02}" type="parTrans" cxnId="{837F8321-C20D-46BC-B6B4-BF63CE276391}">
      <dgm:prSet/>
      <dgm:spPr/>
      <dgm:t>
        <a:bodyPr/>
        <a:lstStyle/>
        <a:p>
          <a:endParaRPr lang="en-US"/>
        </a:p>
      </dgm:t>
    </dgm:pt>
    <dgm:pt modelId="{B03A0F95-DADF-49C0-AEAB-B4FE878131EA}" type="sibTrans" cxnId="{837F8321-C20D-46BC-B6B4-BF63CE276391}">
      <dgm:prSet/>
      <dgm:spPr/>
      <dgm:t>
        <a:bodyPr/>
        <a:lstStyle/>
        <a:p>
          <a:endParaRPr lang="en-US"/>
        </a:p>
      </dgm:t>
    </dgm:pt>
    <dgm:pt modelId="{7A44D47E-4642-4180-A64E-73725B755508}">
      <dgm:prSet/>
      <dgm:spPr/>
      <dgm:t>
        <a:bodyPr/>
        <a:lstStyle/>
        <a:p>
          <a:r>
            <a:rPr lang="en-US" b="0" i="0"/>
            <a:t>Input Voltage: 5V/3.3V</a:t>
          </a:r>
          <a:endParaRPr lang="en-US"/>
        </a:p>
      </dgm:t>
    </dgm:pt>
    <dgm:pt modelId="{7A12FA8B-B935-498D-A42A-6FAF2075E3E3}" type="parTrans" cxnId="{5A7F3B41-1AB9-4090-8B8D-5EDC9CE47FA2}">
      <dgm:prSet/>
      <dgm:spPr/>
      <dgm:t>
        <a:bodyPr/>
        <a:lstStyle/>
        <a:p>
          <a:endParaRPr lang="en-US"/>
        </a:p>
      </dgm:t>
    </dgm:pt>
    <dgm:pt modelId="{B743CAC2-32EB-4079-8592-F08001570927}" type="sibTrans" cxnId="{5A7F3B41-1AB9-4090-8B8D-5EDC9CE47FA2}">
      <dgm:prSet/>
      <dgm:spPr/>
      <dgm:t>
        <a:bodyPr/>
        <a:lstStyle/>
        <a:p>
          <a:endParaRPr lang="en-US"/>
        </a:p>
      </dgm:t>
    </dgm:pt>
    <dgm:pt modelId="{58F8E6D3-7224-44B3-954E-4A7EEC0EA800}">
      <dgm:prSet/>
      <dgm:spPr/>
      <dgm:t>
        <a:bodyPr/>
        <a:lstStyle/>
        <a:p>
          <a:r>
            <a:rPr lang="en-US" b="0" i="0"/>
            <a:t>Color: 64k</a:t>
          </a:r>
          <a:endParaRPr lang="en-US"/>
        </a:p>
      </dgm:t>
    </dgm:pt>
    <dgm:pt modelId="{81CF89C3-1061-43A1-8530-ADA0DE7F9558}" type="parTrans" cxnId="{19C46781-C34C-4E3D-B487-AD5C2B0767EB}">
      <dgm:prSet/>
      <dgm:spPr/>
      <dgm:t>
        <a:bodyPr/>
        <a:lstStyle/>
        <a:p>
          <a:endParaRPr lang="en-US"/>
        </a:p>
      </dgm:t>
    </dgm:pt>
    <dgm:pt modelId="{AE8B24A0-E7C5-439D-9662-D2873703E311}" type="sibTrans" cxnId="{19C46781-C34C-4E3D-B487-AD5C2B0767EB}">
      <dgm:prSet/>
      <dgm:spPr/>
      <dgm:t>
        <a:bodyPr/>
        <a:lstStyle/>
        <a:p>
          <a:endParaRPr lang="en-US"/>
        </a:p>
      </dgm:t>
    </dgm:pt>
    <dgm:pt modelId="{AFC0E886-94F1-4913-893F-66247D3EE7BF}">
      <dgm:prSet/>
      <dgm:spPr/>
      <dgm:t>
        <a:bodyPr/>
        <a:lstStyle/>
        <a:p>
          <a:r>
            <a:rPr lang="en-US" b="0" i="0"/>
            <a:t>Display Module: 1</a:t>
          </a:r>
          <a:endParaRPr lang="en-US"/>
        </a:p>
      </dgm:t>
    </dgm:pt>
    <dgm:pt modelId="{4059C0ED-3C78-4310-8E03-C5077AFE6E84}" type="parTrans" cxnId="{9A18E611-2D6D-43F2-A570-E320E242660D}">
      <dgm:prSet/>
      <dgm:spPr/>
      <dgm:t>
        <a:bodyPr/>
        <a:lstStyle/>
        <a:p>
          <a:endParaRPr lang="en-US"/>
        </a:p>
      </dgm:t>
    </dgm:pt>
    <dgm:pt modelId="{2CD300B3-85B2-4613-9427-071BE6182167}" type="sibTrans" cxnId="{9A18E611-2D6D-43F2-A570-E320E242660D}">
      <dgm:prSet/>
      <dgm:spPr/>
      <dgm:t>
        <a:bodyPr/>
        <a:lstStyle/>
        <a:p>
          <a:endParaRPr lang="en-US"/>
        </a:p>
      </dgm:t>
    </dgm:pt>
    <dgm:pt modelId="{ACFCF620-D1E8-4A5E-8621-AAB4ACACE7D1}">
      <dgm:prSet/>
      <dgm:spPr/>
      <dgm:t>
        <a:bodyPr/>
        <a:lstStyle/>
        <a:p>
          <a:r>
            <a:rPr lang="en-US" b="0" i="0"/>
            <a:t>Display area: 46(W) X 65(H)mm</a:t>
          </a:r>
          <a:endParaRPr lang="en-US"/>
        </a:p>
      </dgm:t>
    </dgm:pt>
    <dgm:pt modelId="{68BF9D74-7A95-425E-8149-7E357FD3E55C}" type="parTrans" cxnId="{FA1F41DA-5B94-4465-8DE5-1D5BE079A10D}">
      <dgm:prSet/>
      <dgm:spPr/>
      <dgm:t>
        <a:bodyPr/>
        <a:lstStyle/>
        <a:p>
          <a:endParaRPr lang="en-US"/>
        </a:p>
      </dgm:t>
    </dgm:pt>
    <dgm:pt modelId="{69691719-0FF3-470E-8748-FA6A7B83119B}" type="sibTrans" cxnId="{FA1F41DA-5B94-4465-8DE5-1D5BE079A10D}">
      <dgm:prSet/>
      <dgm:spPr/>
      <dgm:t>
        <a:bodyPr/>
        <a:lstStyle/>
        <a:p>
          <a:endParaRPr lang="en-US"/>
        </a:p>
      </dgm:t>
    </dgm:pt>
    <dgm:pt modelId="{E97460DF-0995-4122-9B6E-A6A89D7F8578}">
      <dgm:prSet/>
      <dgm:spPr/>
      <dgm:t>
        <a:bodyPr/>
        <a:lstStyle/>
        <a:p>
          <a:r>
            <a:rPr lang="en-US" b="0" i="0"/>
            <a:t>Size: 86 x 50 mm</a:t>
          </a:r>
          <a:endParaRPr lang="en-US"/>
        </a:p>
      </dgm:t>
    </dgm:pt>
    <dgm:pt modelId="{DB0D843E-FBBC-4F97-8383-A221B68677EE}" type="parTrans" cxnId="{691F9260-3A20-4D93-86AE-8844F28AD909}">
      <dgm:prSet/>
      <dgm:spPr/>
      <dgm:t>
        <a:bodyPr/>
        <a:lstStyle/>
        <a:p>
          <a:endParaRPr lang="en-US"/>
        </a:p>
      </dgm:t>
    </dgm:pt>
    <dgm:pt modelId="{3370B287-336A-4F33-8F9D-B1A083788402}" type="sibTrans" cxnId="{691F9260-3A20-4D93-86AE-8844F28AD909}">
      <dgm:prSet/>
      <dgm:spPr/>
      <dgm:t>
        <a:bodyPr/>
        <a:lstStyle/>
        <a:p>
          <a:endParaRPr lang="en-US"/>
        </a:p>
      </dgm:t>
    </dgm:pt>
    <dgm:pt modelId="{64A3FE89-ED7E-428D-9ED8-D8866573E8AE}" type="pres">
      <dgm:prSet presAssocID="{42C7C52B-B64D-4876-8992-0D5F50626EC3}" presName="diagram" presStyleCnt="0">
        <dgm:presLayoutVars>
          <dgm:dir/>
          <dgm:resizeHandles val="exact"/>
        </dgm:presLayoutVars>
      </dgm:prSet>
      <dgm:spPr/>
    </dgm:pt>
    <dgm:pt modelId="{3DFB6CEA-46A3-4288-B536-67E1499F03D0}" type="pres">
      <dgm:prSet presAssocID="{D20CB401-0275-448A-887D-DC443BEF6D83}" presName="node" presStyleLbl="node1" presStyleIdx="0" presStyleCnt="7">
        <dgm:presLayoutVars>
          <dgm:bulletEnabled val="1"/>
        </dgm:presLayoutVars>
      </dgm:prSet>
      <dgm:spPr/>
    </dgm:pt>
    <dgm:pt modelId="{27C01AE3-7F29-42F4-920F-AE1EDE5BF2D0}" type="pres">
      <dgm:prSet presAssocID="{513C16FB-8370-4E3E-8035-5A73C024D011}" presName="sibTrans" presStyleCnt="0"/>
      <dgm:spPr/>
    </dgm:pt>
    <dgm:pt modelId="{20617B5E-7868-4121-A1F7-3328D9073FC5}" type="pres">
      <dgm:prSet presAssocID="{71B6C4F3-EE28-4F7B-9761-AE52860E4517}" presName="node" presStyleLbl="node1" presStyleIdx="1" presStyleCnt="7">
        <dgm:presLayoutVars>
          <dgm:bulletEnabled val="1"/>
        </dgm:presLayoutVars>
      </dgm:prSet>
      <dgm:spPr/>
    </dgm:pt>
    <dgm:pt modelId="{567B5528-5940-4122-A105-28BD40CA091B}" type="pres">
      <dgm:prSet presAssocID="{B03A0F95-DADF-49C0-AEAB-B4FE878131EA}" presName="sibTrans" presStyleCnt="0"/>
      <dgm:spPr/>
    </dgm:pt>
    <dgm:pt modelId="{64D48D26-9A16-4DE6-B278-4194390BB07B}" type="pres">
      <dgm:prSet presAssocID="{7A44D47E-4642-4180-A64E-73725B755508}" presName="node" presStyleLbl="node1" presStyleIdx="2" presStyleCnt="7">
        <dgm:presLayoutVars>
          <dgm:bulletEnabled val="1"/>
        </dgm:presLayoutVars>
      </dgm:prSet>
      <dgm:spPr/>
    </dgm:pt>
    <dgm:pt modelId="{4342B7E0-FD6F-4A1A-8EE2-04D94ACB6D06}" type="pres">
      <dgm:prSet presAssocID="{B743CAC2-32EB-4079-8592-F08001570927}" presName="sibTrans" presStyleCnt="0"/>
      <dgm:spPr/>
    </dgm:pt>
    <dgm:pt modelId="{2B85AFD9-61D9-4DBA-ADFC-8A8B5EA32A0E}" type="pres">
      <dgm:prSet presAssocID="{58F8E6D3-7224-44B3-954E-4A7EEC0EA800}" presName="node" presStyleLbl="node1" presStyleIdx="3" presStyleCnt="7">
        <dgm:presLayoutVars>
          <dgm:bulletEnabled val="1"/>
        </dgm:presLayoutVars>
      </dgm:prSet>
      <dgm:spPr/>
    </dgm:pt>
    <dgm:pt modelId="{7807BF3B-6605-4A21-9665-D5E51D46B184}" type="pres">
      <dgm:prSet presAssocID="{AE8B24A0-E7C5-439D-9662-D2873703E311}" presName="sibTrans" presStyleCnt="0"/>
      <dgm:spPr/>
    </dgm:pt>
    <dgm:pt modelId="{8D5E7C0C-CE5F-4D84-A791-086458505953}" type="pres">
      <dgm:prSet presAssocID="{AFC0E886-94F1-4913-893F-66247D3EE7BF}" presName="node" presStyleLbl="node1" presStyleIdx="4" presStyleCnt="7">
        <dgm:presLayoutVars>
          <dgm:bulletEnabled val="1"/>
        </dgm:presLayoutVars>
      </dgm:prSet>
      <dgm:spPr/>
    </dgm:pt>
    <dgm:pt modelId="{0C31CA34-EECA-4AAA-A160-571C667CF972}" type="pres">
      <dgm:prSet presAssocID="{2CD300B3-85B2-4613-9427-071BE6182167}" presName="sibTrans" presStyleCnt="0"/>
      <dgm:spPr/>
    </dgm:pt>
    <dgm:pt modelId="{044D7E39-35C5-4F7F-BCEF-979A76C605F2}" type="pres">
      <dgm:prSet presAssocID="{ACFCF620-D1E8-4A5E-8621-AAB4ACACE7D1}" presName="node" presStyleLbl="node1" presStyleIdx="5" presStyleCnt="7">
        <dgm:presLayoutVars>
          <dgm:bulletEnabled val="1"/>
        </dgm:presLayoutVars>
      </dgm:prSet>
      <dgm:spPr/>
    </dgm:pt>
    <dgm:pt modelId="{9BC6A1AB-F055-4CF6-B0FD-AF6A70B7B53D}" type="pres">
      <dgm:prSet presAssocID="{69691719-0FF3-470E-8748-FA6A7B83119B}" presName="sibTrans" presStyleCnt="0"/>
      <dgm:spPr/>
    </dgm:pt>
    <dgm:pt modelId="{D9F2C9EB-FC08-4B32-9459-D34C315C87D7}" type="pres">
      <dgm:prSet presAssocID="{E97460DF-0995-4122-9B6E-A6A89D7F8578}" presName="node" presStyleLbl="node1" presStyleIdx="6" presStyleCnt="7">
        <dgm:presLayoutVars>
          <dgm:bulletEnabled val="1"/>
        </dgm:presLayoutVars>
      </dgm:prSet>
      <dgm:spPr/>
    </dgm:pt>
  </dgm:ptLst>
  <dgm:cxnLst>
    <dgm:cxn modelId="{9A18E611-2D6D-43F2-A570-E320E242660D}" srcId="{42C7C52B-B64D-4876-8992-0D5F50626EC3}" destId="{AFC0E886-94F1-4913-893F-66247D3EE7BF}" srcOrd="4" destOrd="0" parTransId="{4059C0ED-3C78-4310-8E03-C5077AFE6E84}" sibTransId="{2CD300B3-85B2-4613-9427-071BE6182167}"/>
    <dgm:cxn modelId="{57E3861A-E8B9-4ECB-87C6-274C83B00EC4}" type="presOf" srcId="{42C7C52B-B64D-4876-8992-0D5F50626EC3}" destId="{64A3FE89-ED7E-428D-9ED8-D8866573E8AE}" srcOrd="0" destOrd="0" presId="urn:microsoft.com/office/officeart/2005/8/layout/default"/>
    <dgm:cxn modelId="{837F8321-C20D-46BC-B6B4-BF63CE276391}" srcId="{42C7C52B-B64D-4876-8992-0D5F50626EC3}" destId="{71B6C4F3-EE28-4F7B-9761-AE52860E4517}" srcOrd="1" destOrd="0" parTransId="{221C2750-525D-4C78-AF2F-2F4F8776FB02}" sibTransId="{B03A0F95-DADF-49C0-AEAB-B4FE878131EA}"/>
    <dgm:cxn modelId="{691F9260-3A20-4D93-86AE-8844F28AD909}" srcId="{42C7C52B-B64D-4876-8992-0D5F50626EC3}" destId="{E97460DF-0995-4122-9B6E-A6A89D7F8578}" srcOrd="6" destOrd="0" parTransId="{DB0D843E-FBBC-4F97-8383-A221B68677EE}" sibTransId="{3370B287-336A-4F33-8F9D-B1A083788402}"/>
    <dgm:cxn modelId="{5A7F3B41-1AB9-4090-8B8D-5EDC9CE47FA2}" srcId="{42C7C52B-B64D-4876-8992-0D5F50626EC3}" destId="{7A44D47E-4642-4180-A64E-73725B755508}" srcOrd="2" destOrd="0" parTransId="{7A12FA8B-B935-498D-A42A-6FAF2075E3E3}" sibTransId="{B743CAC2-32EB-4079-8592-F08001570927}"/>
    <dgm:cxn modelId="{FE387E47-3059-4A7F-8C13-05E106180296}" srcId="{42C7C52B-B64D-4876-8992-0D5F50626EC3}" destId="{D20CB401-0275-448A-887D-DC443BEF6D83}" srcOrd="0" destOrd="0" parTransId="{DFED4140-AB24-4C19-B7D5-64A1203D4E4F}" sibTransId="{513C16FB-8370-4E3E-8035-5A73C024D011}"/>
    <dgm:cxn modelId="{18FC556B-D1C4-422E-ACA5-35B1DCA3FA28}" type="presOf" srcId="{58F8E6D3-7224-44B3-954E-4A7EEC0EA800}" destId="{2B85AFD9-61D9-4DBA-ADFC-8A8B5EA32A0E}" srcOrd="0" destOrd="0" presId="urn:microsoft.com/office/officeart/2005/8/layout/default"/>
    <dgm:cxn modelId="{8C9F1476-11B7-4DE1-8F32-EEA0A234B77F}" type="presOf" srcId="{7A44D47E-4642-4180-A64E-73725B755508}" destId="{64D48D26-9A16-4DE6-B278-4194390BB07B}" srcOrd="0" destOrd="0" presId="urn:microsoft.com/office/officeart/2005/8/layout/default"/>
    <dgm:cxn modelId="{19C46781-C34C-4E3D-B487-AD5C2B0767EB}" srcId="{42C7C52B-B64D-4876-8992-0D5F50626EC3}" destId="{58F8E6D3-7224-44B3-954E-4A7EEC0EA800}" srcOrd="3" destOrd="0" parTransId="{81CF89C3-1061-43A1-8530-ADA0DE7F9558}" sibTransId="{AE8B24A0-E7C5-439D-9662-D2873703E311}"/>
    <dgm:cxn modelId="{01218D84-166D-4817-89CB-2102EA15EB6A}" type="presOf" srcId="{D20CB401-0275-448A-887D-DC443BEF6D83}" destId="{3DFB6CEA-46A3-4288-B536-67E1499F03D0}" srcOrd="0" destOrd="0" presId="urn:microsoft.com/office/officeart/2005/8/layout/default"/>
    <dgm:cxn modelId="{59E2FD8C-5977-4F8E-9D25-7A98D1229143}" type="presOf" srcId="{ACFCF620-D1E8-4A5E-8621-AAB4ACACE7D1}" destId="{044D7E39-35C5-4F7F-BCEF-979A76C605F2}" srcOrd="0" destOrd="0" presId="urn:microsoft.com/office/officeart/2005/8/layout/default"/>
    <dgm:cxn modelId="{5FEB89BC-354F-4CF0-AEA6-01BA4443F2CA}" type="presOf" srcId="{71B6C4F3-EE28-4F7B-9761-AE52860E4517}" destId="{20617B5E-7868-4121-A1F7-3328D9073FC5}" srcOrd="0" destOrd="0" presId="urn:microsoft.com/office/officeart/2005/8/layout/default"/>
    <dgm:cxn modelId="{FA1F41DA-5B94-4465-8DE5-1D5BE079A10D}" srcId="{42C7C52B-B64D-4876-8992-0D5F50626EC3}" destId="{ACFCF620-D1E8-4A5E-8621-AAB4ACACE7D1}" srcOrd="5" destOrd="0" parTransId="{68BF9D74-7A95-425E-8149-7E357FD3E55C}" sibTransId="{69691719-0FF3-470E-8748-FA6A7B83119B}"/>
    <dgm:cxn modelId="{AA29D6E0-D997-4242-8DCF-17E9A62E83D1}" type="presOf" srcId="{AFC0E886-94F1-4913-893F-66247D3EE7BF}" destId="{8D5E7C0C-CE5F-4D84-A791-086458505953}" srcOrd="0" destOrd="0" presId="urn:microsoft.com/office/officeart/2005/8/layout/default"/>
    <dgm:cxn modelId="{9ECC73F9-1CDD-4B49-9CD1-7412C8388096}" type="presOf" srcId="{E97460DF-0995-4122-9B6E-A6A89D7F8578}" destId="{D9F2C9EB-FC08-4B32-9459-D34C315C87D7}" srcOrd="0" destOrd="0" presId="urn:microsoft.com/office/officeart/2005/8/layout/default"/>
    <dgm:cxn modelId="{C9788A60-D6AE-4FEC-A79D-768C0F4246D4}" type="presParOf" srcId="{64A3FE89-ED7E-428D-9ED8-D8866573E8AE}" destId="{3DFB6CEA-46A3-4288-B536-67E1499F03D0}" srcOrd="0" destOrd="0" presId="urn:microsoft.com/office/officeart/2005/8/layout/default"/>
    <dgm:cxn modelId="{FCDC4BFE-4D51-45DD-8473-69B9DB9A7828}" type="presParOf" srcId="{64A3FE89-ED7E-428D-9ED8-D8866573E8AE}" destId="{27C01AE3-7F29-42F4-920F-AE1EDE5BF2D0}" srcOrd="1" destOrd="0" presId="urn:microsoft.com/office/officeart/2005/8/layout/default"/>
    <dgm:cxn modelId="{30190644-79C5-4F79-A38B-8DA40332A937}" type="presParOf" srcId="{64A3FE89-ED7E-428D-9ED8-D8866573E8AE}" destId="{20617B5E-7868-4121-A1F7-3328D9073FC5}" srcOrd="2" destOrd="0" presId="urn:microsoft.com/office/officeart/2005/8/layout/default"/>
    <dgm:cxn modelId="{35CB37A5-36C7-48C2-A9D9-B21D6043AE0D}" type="presParOf" srcId="{64A3FE89-ED7E-428D-9ED8-D8866573E8AE}" destId="{567B5528-5940-4122-A105-28BD40CA091B}" srcOrd="3" destOrd="0" presId="urn:microsoft.com/office/officeart/2005/8/layout/default"/>
    <dgm:cxn modelId="{F2568191-EBC9-4BD5-B1E1-77463DC55FC0}" type="presParOf" srcId="{64A3FE89-ED7E-428D-9ED8-D8866573E8AE}" destId="{64D48D26-9A16-4DE6-B278-4194390BB07B}" srcOrd="4" destOrd="0" presId="urn:microsoft.com/office/officeart/2005/8/layout/default"/>
    <dgm:cxn modelId="{CA4A6F0A-C8CF-441C-9848-8BD7656669C7}" type="presParOf" srcId="{64A3FE89-ED7E-428D-9ED8-D8866573E8AE}" destId="{4342B7E0-FD6F-4A1A-8EE2-04D94ACB6D06}" srcOrd="5" destOrd="0" presId="urn:microsoft.com/office/officeart/2005/8/layout/default"/>
    <dgm:cxn modelId="{0EB10C77-9BEB-4410-85FF-F8A1F7F5F6ED}" type="presParOf" srcId="{64A3FE89-ED7E-428D-9ED8-D8866573E8AE}" destId="{2B85AFD9-61D9-4DBA-ADFC-8A8B5EA32A0E}" srcOrd="6" destOrd="0" presId="urn:microsoft.com/office/officeart/2005/8/layout/default"/>
    <dgm:cxn modelId="{21305580-C833-4F9D-BB09-642319A096D0}" type="presParOf" srcId="{64A3FE89-ED7E-428D-9ED8-D8866573E8AE}" destId="{7807BF3B-6605-4A21-9665-D5E51D46B184}" srcOrd="7" destOrd="0" presId="urn:microsoft.com/office/officeart/2005/8/layout/default"/>
    <dgm:cxn modelId="{5BE55756-402E-485A-9D49-4FFA936EE855}" type="presParOf" srcId="{64A3FE89-ED7E-428D-9ED8-D8866573E8AE}" destId="{8D5E7C0C-CE5F-4D84-A791-086458505953}" srcOrd="8" destOrd="0" presId="urn:microsoft.com/office/officeart/2005/8/layout/default"/>
    <dgm:cxn modelId="{94F88214-C731-48E0-AB9E-A8A43CDD177A}" type="presParOf" srcId="{64A3FE89-ED7E-428D-9ED8-D8866573E8AE}" destId="{0C31CA34-EECA-4AAA-A160-571C667CF972}" srcOrd="9" destOrd="0" presId="urn:microsoft.com/office/officeart/2005/8/layout/default"/>
    <dgm:cxn modelId="{6A2FF1E8-D895-4C9F-9C91-296C3E65DAFC}" type="presParOf" srcId="{64A3FE89-ED7E-428D-9ED8-D8866573E8AE}" destId="{044D7E39-35C5-4F7F-BCEF-979A76C605F2}" srcOrd="10" destOrd="0" presId="urn:microsoft.com/office/officeart/2005/8/layout/default"/>
    <dgm:cxn modelId="{56A9C48C-FB27-4267-A0A3-2213448E87F9}" type="presParOf" srcId="{64A3FE89-ED7E-428D-9ED8-D8866573E8AE}" destId="{9BC6A1AB-F055-4CF6-B0FD-AF6A70B7B53D}" srcOrd="11" destOrd="0" presId="urn:microsoft.com/office/officeart/2005/8/layout/default"/>
    <dgm:cxn modelId="{9A862655-8068-42C3-878B-DC31104480E3}" type="presParOf" srcId="{64A3FE89-ED7E-428D-9ED8-D8866573E8AE}" destId="{D9F2C9EB-FC08-4B32-9459-D34C315C87D7}"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788201A-6B20-4F61-9D12-8A8B8E23FFD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615D536-8687-49BB-AEBE-9DEF23DE89F0}">
      <dgm:prSet/>
      <dgm:spPr/>
      <dgm:t>
        <a:bodyPr/>
        <a:lstStyle/>
        <a:p>
          <a:r>
            <a:rPr lang="en-US"/>
            <a:t>For this project, we are using 2.8” TFT Touch screen, this touch screen is resistive touch.</a:t>
          </a:r>
        </a:p>
      </dgm:t>
    </dgm:pt>
    <dgm:pt modelId="{49A4D48E-A1A6-4E83-A012-CAA008B36536}" type="parTrans" cxnId="{32877BE6-3A77-4AA1-9270-DAF75E66A085}">
      <dgm:prSet/>
      <dgm:spPr/>
      <dgm:t>
        <a:bodyPr/>
        <a:lstStyle/>
        <a:p>
          <a:endParaRPr lang="en-US"/>
        </a:p>
      </dgm:t>
    </dgm:pt>
    <dgm:pt modelId="{72FB9CCB-6D3F-4A19-8725-E838393DEBB2}" type="sibTrans" cxnId="{32877BE6-3A77-4AA1-9270-DAF75E66A085}">
      <dgm:prSet/>
      <dgm:spPr/>
      <dgm:t>
        <a:bodyPr/>
        <a:lstStyle/>
        <a:p>
          <a:endParaRPr lang="en-US"/>
        </a:p>
      </dgm:t>
    </dgm:pt>
    <dgm:pt modelId="{9C9C16E2-965D-40B2-A268-393D41B5711F}">
      <dgm:prSet/>
      <dgm:spPr/>
      <dgm:t>
        <a:bodyPr/>
        <a:lstStyle/>
        <a:p>
          <a:r>
            <a:rPr lang="en-US"/>
            <a:t>Resistive touch is better than capacitive as, it is cheaper in price.</a:t>
          </a:r>
        </a:p>
      </dgm:t>
    </dgm:pt>
    <dgm:pt modelId="{964DEAEF-7C2D-4E8E-A7B4-929208B166FE}" type="parTrans" cxnId="{E4B8221F-AA13-41DB-A9FE-0F8657B020AC}">
      <dgm:prSet/>
      <dgm:spPr/>
      <dgm:t>
        <a:bodyPr/>
        <a:lstStyle/>
        <a:p>
          <a:endParaRPr lang="en-US"/>
        </a:p>
      </dgm:t>
    </dgm:pt>
    <dgm:pt modelId="{5818352F-8A17-428D-B473-DB17585CAE62}" type="sibTrans" cxnId="{E4B8221F-AA13-41DB-A9FE-0F8657B020AC}">
      <dgm:prSet/>
      <dgm:spPr/>
      <dgm:t>
        <a:bodyPr/>
        <a:lstStyle/>
        <a:p>
          <a:endParaRPr lang="en-US"/>
        </a:p>
      </dgm:t>
    </dgm:pt>
    <dgm:pt modelId="{17544A1D-0F02-488A-82F3-10DB09BACBC2}">
      <dgm:prSet/>
      <dgm:spPr/>
      <dgm:t>
        <a:bodyPr/>
        <a:lstStyle/>
        <a:p>
          <a:r>
            <a:rPr lang="en-US"/>
            <a:t>It has better resistance with dust and water.</a:t>
          </a:r>
        </a:p>
      </dgm:t>
    </dgm:pt>
    <dgm:pt modelId="{D02240AE-BBB8-4C75-87D8-9C7C01C0480A}" type="parTrans" cxnId="{3CDAF1F8-5740-4CDB-A785-A7B57EA40813}">
      <dgm:prSet/>
      <dgm:spPr/>
      <dgm:t>
        <a:bodyPr/>
        <a:lstStyle/>
        <a:p>
          <a:endParaRPr lang="en-US"/>
        </a:p>
      </dgm:t>
    </dgm:pt>
    <dgm:pt modelId="{E3721046-A28C-4983-90AF-E1A94155B488}" type="sibTrans" cxnId="{3CDAF1F8-5740-4CDB-A785-A7B57EA40813}">
      <dgm:prSet/>
      <dgm:spPr/>
      <dgm:t>
        <a:bodyPr/>
        <a:lstStyle/>
        <a:p>
          <a:endParaRPr lang="en-US"/>
        </a:p>
      </dgm:t>
    </dgm:pt>
    <dgm:pt modelId="{48E682A9-BDA8-485F-AFC2-C562B17A22E7}">
      <dgm:prSet/>
      <dgm:spPr/>
      <dgm:t>
        <a:bodyPr/>
        <a:lstStyle/>
        <a:p>
          <a:r>
            <a:rPr lang="en-US"/>
            <a:t>Can be use while wearing gloves.</a:t>
          </a:r>
        </a:p>
      </dgm:t>
    </dgm:pt>
    <dgm:pt modelId="{FAAC5DF9-8E10-4CCB-827C-75CCB4366AA3}" type="parTrans" cxnId="{C0D155C1-706D-4841-ABCF-BE739CCB47BC}">
      <dgm:prSet/>
      <dgm:spPr/>
      <dgm:t>
        <a:bodyPr/>
        <a:lstStyle/>
        <a:p>
          <a:endParaRPr lang="en-US"/>
        </a:p>
      </dgm:t>
    </dgm:pt>
    <dgm:pt modelId="{2EF0FD92-9A97-414F-A936-02B13BDE24BD}" type="sibTrans" cxnId="{C0D155C1-706D-4841-ABCF-BE739CCB47BC}">
      <dgm:prSet/>
      <dgm:spPr/>
      <dgm:t>
        <a:bodyPr/>
        <a:lstStyle/>
        <a:p>
          <a:endParaRPr lang="en-US"/>
        </a:p>
      </dgm:t>
    </dgm:pt>
    <dgm:pt modelId="{EBC538B1-9C5F-404B-A465-7F748250F661}" type="pres">
      <dgm:prSet presAssocID="{4788201A-6B20-4F61-9D12-8A8B8E23FFD8}" presName="vert0" presStyleCnt="0">
        <dgm:presLayoutVars>
          <dgm:dir/>
          <dgm:animOne val="branch"/>
          <dgm:animLvl val="lvl"/>
        </dgm:presLayoutVars>
      </dgm:prSet>
      <dgm:spPr/>
    </dgm:pt>
    <dgm:pt modelId="{1070B2B6-699F-4F14-A11F-FAF0969A7340}" type="pres">
      <dgm:prSet presAssocID="{7615D536-8687-49BB-AEBE-9DEF23DE89F0}" presName="thickLine" presStyleLbl="alignNode1" presStyleIdx="0" presStyleCnt="4"/>
      <dgm:spPr/>
    </dgm:pt>
    <dgm:pt modelId="{B530EBA4-9360-474C-AFE3-B808F501CD7B}" type="pres">
      <dgm:prSet presAssocID="{7615D536-8687-49BB-AEBE-9DEF23DE89F0}" presName="horz1" presStyleCnt="0"/>
      <dgm:spPr/>
    </dgm:pt>
    <dgm:pt modelId="{D9AA1E8C-611C-4A33-AF3C-79A196993485}" type="pres">
      <dgm:prSet presAssocID="{7615D536-8687-49BB-AEBE-9DEF23DE89F0}" presName="tx1" presStyleLbl="revTx" presStyleIdx="0" presStyleCnt="4"/>
      <dgm:spPr/>
    </dgm:pt>
    <dgm:pt modelId="{89822C43-0E95-4BC8-A158-52FBE55A9ED8}" type="pres">
      <dgm:prSet presAssocID="{7615D536-8687-49BB-AEBE-9DEF23DE89F0}" presName="vert1" presStyleCnt="0"/>
      <dgm:spPr/>
    </dgm:pt>
    <dgm:pt modelId="{40C87DC2-F668-4DFA-AF5F-037A4CD3B11D}" type="pres">
      <dgm:prSet presAssocID="{9C9C16E2-965D-40B2-A268-393D41B5711F}" presName="thickLine" presStyleLbl="alignNode1" presStyleIdx="1" presStyleCnt="4"/>
      <dgm:spPr/>
    </dgm:pt>
    <dgm:pt modelId="{2B29B641-9AE8-4BBA-9F1C-3D269E2B8DCA}" type="pres">
      <dgm:prSet presAssocID="{9C9C16E2-965D-40B2-A268-393D41B5711F}" presName="horz1" presStyleCnt="0"/>
      <dgm:spPr/>
    </dgm:pt>
    <dgm:pt modelId="{C55446F3-07FE-409F-9934-CDBCAA716173}" type="pres">
      <dgm:prSet presAssocID="{9C9C16E2-965D-40B2-A268-393D41B5711F}" presName="tx1" presStyleLbl="revTx" presStyleIdx="1" presStyleCnt="4"/>
      <dgm:spPr/>
    </dgm:pt>
    <dgm:pt modelId="{FBE9AFBB-8495-408B-B97D-A29BF41B40A6}" type="pres">
      <dgm:prSet presAssocID="{9C9C16E2-965D-40B2-A268-393D41B5711F}" presName="vert1" presStyleCnt="0"/>
      <dgm:spPr/>
    </dgm:pt>
    <dgm:pt modelId="{78929CF5-9CA7-43CE-83EE-93AE98C96F6F}" type="pres">
      <dgm:prSet presAssocID="{17544A1D-0F02-488A-82F3-10DB09BACBC2}" presName="thickLine" presStyleLbl="alignNode1" presStyleIdx="2" presStyleCnt="4"/>
      <dgm:spPr/>
    </dgm:pt>
    <dgm:pt modelId="{B5F702C8-2B44-4685-8537-321A90D24460}" type="pres">
      <dgm:prSet presAssocID="{17544A1D-0F02-488A-82F3-10DB09BACBC2}" presName="horz1" presStyleCnt="0"/>
      <dgm:spPr/>
    </dgm:pt>
    <dgm:pt modelId="{503A3411-8531-4B31-BF15-70118AE3B540}" type="pres">
      <dgm:prSet presAssocID="{17544A1D-0F02-488A-82F3-10DB09BACBC2}" presName="tx1" presStyleLbl="revTx" presStyleIdx="2" presStyleCnt="4"/>
      <dgm:spPr/>
    </dgm:pt>
    <dgm:pt modelId="{ACDADD72-523B-4E14-A460-4B71EB9E04B0}" type="pres">
      <dgm:prSet presAssocID="{17544A1D-0F02-488A-82F3-10DB09BACBC2}" presName="vert1" presStyleCnt="0"/>
      <dgm:spPr/>
    </dgm:pt>
    <dgm:pt modelId="{73842405-10C4-48C8-A57D-12CCCEFBE1E9}" type="pres">
      <dgm:prSet presAssocID="{48E682A9-BDA8-485F-AFC2-C562B17A22E7}" presName="thickLine" presStyleLbl="alignNode1" presStyleIdx="3" presStyleCnt="4"/>
      <dgm:spPr/>
    </dgm:pt>
    <dgm:pt modelId="{B7CD81B0-B56B-4164-83B2-9D7058F7E337}" type="pres">
      <dgm:prSet presAssocID="{48E682A9-BDA8-485F-AFC2-C562B17A22E7}" presName="horz1" presStyleCnt="0"/>
      <dgm:spPr/>
    </dgm:pt>
    <dgm:pt modelId="{625FE513-2357-4A0A-95D3-2FA8DD250C4B}" type="pres">
      <dgm:prSet presAssocID="{48E682A9-BDA8-485F-AFC2-C562B17A22E7}" presName="tx1" presStyleLbl="revTx" presStyleIdx="3" presStyleCnt="4"/>
      <dgm:spPr/>
    </dgm:pt>
    <dgm:pt modelId="{0BF19657-92AE-4887-9EAF-F3D6C9D95188}" type="pres">
      <dgm:prSet presAssocID="{48E682A9-BDA8-485F-AFC2-C562B17A22E7}" presName="vert1" presStyleCnt="0"/>
      <dgm:spPr/>
    </dgm:pt>
  </dgm:ptLst>
  <dgm:cxnLst>
    <dgm:cxn modelId="{4F826A03-8148-4933-B034-A54834254BBE}" type="presOf" srcId="{4788201A-6B20-4F61-9D12-8A8B8E23FFD8}" destId="{EBC538B1-9C5F-404B-A465-7F748250F661}" srcOrd="0" destOrd="0" presId="urn:microsoft.com/office/officeart/2008/layout/LinedList"/>
    <dgm:cxn modelId="{E4B8221F-AA13-41DB-A9FE-0F8657B020AC}" srcId="{4788201A-6B20-4F61-9D12-8A8B8E23FFD8}" destId="{9C9C16E2-965D-40B2-A268-393D41B5711F}" srcOrd="1" destOrd="0" parTransId="{964DEAEF-7C2D-4E8E-A7B4-929208B166FE}" sibTransId="{5818352F-8A17-428D-B473-DB17585CAE62}"/>
    <dgm:cxn modelId="{194ADD7B-D4F5-451E-8CB9-1484F22EAF10}" type="presOf" srcId="{17544A1D-0F02-488A-82F3-10DB09BACBC2}" destId="{503A3411-8531-4B31-BF15-70118AE3B540}" srcOrd="0" destOrd="0" presId="urn:microsoft.com/office/officeart/2008/layout/LinedList"/>
    <dgm:cxn modelId="{C0D155C1-706D-4841-ABCF-BE739CCB47BC}" srcId="{4788201A-6B20-4F61-9D12-8A8B8E23FFD8}" destId="{48E682A9-BDA8-485F-AFC2-C562B17A22E7}" srcOrd="3" destOrd="0" parTransId="{FAAC5DF9-8E10-4CCB-827C-75CCB4366AA3}" sibTransId="{2EF0FD92-9A97-414F-A936-02B13BDE24BD}"/>
    <dgm:cxn modelId="{32877BE6-3A77-4AA1-9270-DAF75E66A085}" srcId="{4788201A-6B20-4F61-9D12-8A8B8E23FFD8}" destId="{7615D536-8687-49BB-AEBE-9DEF23DE89F0}" srcOrd="0" destOrd="0" parTransId="{49A4D48E-A1A6-4E83-A012-CAA008B36536}" sibTransId="{72FB9CCB-6D3F-4A19-8725-E838393DEBB2}"/>
    <dgm:cxn modelId="{935099ED-E4B1-462D-A6BB-833BA2CA983A}" type="presOf" srcId="{9C9C16E2-965D-40B2-A268-393D41B5711F}" destId="{C55446F3-07FE-409F-9934-CDBCAA716173}" srcOrd="0" destOrd="0" presId="urn:microsoft.com/office/officeart/2008/layout/LinedList"/>
    <dgm:cxn modelId="{28A34EF7-0748-446E-A0BE-4E8A20DAB2F9}" type="presOf" srcId="{7615D536-8687-49BB-AEBE-9DEF23DE89F0}" destId="{D9AA1E8C-611C-4A33-AF3C-79A196993485}" srcOrd="0" destOrd="0" presId="urn:microsoft.com/office/officeart/2008/layout/LinedList"/>
    <dgm:cxn modelId="{414622F8-12EB-4016-B2C2-428F9BB8D349}" type="presOf" srcId="{48E682A9-BDA8-485F-AFC2-C562B17A22E7}" destId="{625FE513-2357-4A0A-95D3-2FA8DD250C4B}" srcOrd="0" destOrd="0" presId="urn:microsoft.com/office/officeart/2008/layout/LinedList"/>
    <dgm:cxn modelId="{3CDAF1F8-5740-4CDB-A785-A7B57EA40813}" srcId="{4788201A-6B20-4F61-9D12-8A8B8E23FFD8}" destId="{17544A1D-0F02-488A-82F3-10DB09BACBC2}" srcOrd="2" destOrd="0" parTransId="{D02240AE-BBB8-4C75-87D8-9C7C01C0480A}" sibTransId="{E3721046-A28C-4983-90AF-E1A94155B488}"/>
    <dgm:cxn modelId="{28AD6BC6-348B-4D2B-932C-8A0A8B595675}" type="presParOf" srcId="{EBC538B1-9C5F-404B-A465-7F748250F661}" destId="{1070B2B6-699F-4F14-A11F-FAF0969A7340}" srcOrd="0" destOrd="0" presId="urn:microsoft.com/office/officeart/2008/layout/LinedList"/>
    <dgm:cxn modelId="{D2F1085B-8C72-49A5-A376-B937CD2A2191}" type="presParOf" srcId="{EBC538B1-9C5F-404B-A465-7F748250F661}" destId="{B530EBA4-9360-474C-AFE3-B808F501CD7B}" srcOrd="1" destOrd="0" presId="urn:microsoft.com/office/officeart/2008/layout/LinedList"/>
    <dgm:cxn modelId="{B231431A-7483-474F-A1CC-9A4FC2580A5A}" type="presParOf" srcId="{B530EBA4-9360-474C-AFE3-B808F501CD7B}" destId="{D9AA1E8C-611C-4A33-AF3C-79A196993485}" srcOrd="0" destOrd="0" presId="urn:microsoft.com/office/officeart/2008/layout/LinedList"/>
    <dgm:cxn modelId="{0CC63076-BABA-4E18-8467-6E795A4911F0}" type="presParOf" srcId="{B530EBA4-9360-474C-AFE3-B808F501CD7B}" destId="{89822C43-0E95-4BC8-A158-52FBE55A9ED8}" srcOrd="1" destOrd="0" presId="urn:microsoft.com/office/officeart/2008/layout/LinedList"/>
    <dgm:cxn modelId="{9946EB95-CFD6-402A-A610-3D37E18FED23}" type="presParOf" srcId="{EBC538B1-9C5F-404B-A465-7F748250F661}" destId="{40C87DC2-F668-4DFA-AF5F-037A4CD3B11D}" srcOrd="2" destOrd="0" presId="urn:microsoft.com/office/officeart/2008/layout/LinedList"/>
    <dgm:cxn modelId="{07165681-5008-4075-AFFC-3C5167CB4948}" type="presParOf" srcId="{EBC538B1-9C5F-404B-A465-7F748250F661}" destId="{2B29B641-9AE8-4BBA-9F1C-3D269E2B8DCA}" srcOrd="3" destOrd="0" presId="urn:microsoft.com/office/officeart/2008/layout/LinedList"/>
    <dgm:cxn modelId="{31BE90ED-8564-4581-BDAD-5F3F6A6B57F1}" type="presParOf" srcId="{2B29B641-9AE8-4BBA-9F1C-3D269E2B8DCA}" destId="{C55446F3-07FE-409F-9934-CDBCAA716173}" srcOrd="0" destOrd="0" presId="urn:microsoft.com/office/officeart/2008/layout/LinedList"/>
    <dgm:cxn modelId="{421B47E1-8783-4D4A-9043-AF4AA2D70378}" type="presParOf" srcId="{2B29B641-9AE8-4BBA-9F1C-3D269E2B8DCA}" destId="{FBE9AFBB-8495-408B-B97D-A29BF41B40A6}" srcOrd="1" destOrd="0" presId="urn:microsoft.com/office/officeart/2008/layout/LinedList"/>
    <dgm:cxn modelId="{3A8FCB64-3464-4F5D-806F-4AA205754884}" type="presParOf" srcId="{EBC538B1-9C5F-404B-A465-7F748250F661}" destId="{78929CF5-9CA7-43CE-83EE-93AE98C96F6F}" srcOrd="4" destOrd="0" presId="urn:microsoft.com/office/officeart/2008/layout/LinedList"/>
    <dgm:cxn modelId="{6F53C4E8-48D3-4275-945C-7D2D44B3A314}" type="presParOf" srcId="{EBC538B1-9C5F-404B-A465-7F748250F661}" destId="{B5F702C8-2B44-4685-8537-321A90D24460}" srcOrd="5" destOrd="0" presId="urn:microsoft.com/office/officeart/2008/layout/LinedList"/>
    <dgm:cxn modelId="{6CC75FFB-1DF4-440E-B097-42D8427FE259}" type="presParOf" srcId="{B5F702C8-2B44-4685-8537-321A90D24460}" destId="{503A3411-8531-4B31-BF15-70118AE3B540}" srcOrd="0" destOrd="0" presId="urn:microsoft.com/office/officeart/2008/layout/LinedList"/>
    <dgm:cxn modelId="{065C6BBE-B3BA-41EB-B659-A83C9C25819C}" type="presParOf" srcId="{B5F702C8-2B44-4685-8537-321A90D24460}" destId="{ACDADD72-523B-4E14-A460-4B71EB9E04B0}" srcOrd="1" destOrd="0" presId="urn:microsoft.com/office/officeart/2008/layout/LinedList"/>
    <dgm:cxn modelId="{0AFB8B69-E04F-4A4A-AE59-28C9D4F1FB7C}" type="presParOf" srcId="{EBC538B1-9C5F-404B-A465-7F748250F661}" destId="{73842405-10C4-48C8-A57D-12CCCEFBE1E9}" srcOrd="6" destOrd="0" presId="urn:microsoft.com/office/officeart/2008/layout/LinedList"/>
    <dgm:cxn modelId="{E49738FA-CCF9-4273-8D33-5E01328108A7}" type="presParOf" srcId="{EBC538B1-9C5F-404B-A465-7F748250F661}" destId="{B7CD81B0-B56B-4164-83B2-9D7058F7E337}" srcOrd="7" destOrd="0" presId="urn:microsoft.com/office/officeart/2008/layout/LinedList"/>
    <dgm:cxn modelId="{5B7F0740-C0B2-4D68-BE74-5AE2699D17BF}" type="presParOf" srcId="{B7CD81B0-B56B-4164-83B2-9D7058F7E337}" destId="{625FE513-2357-4A0A-95D3-2FA8DD250C4B}" srcOrd="0" destOrd="0" presId="urn:microsoft.com/office/officeart/2008/layout/LinedList"/>
    <dgm:cxn modelId="{BBBEB542-CBAD-42C2-90DA-14D05F7D302C}" type="presParOf" srcId="{B7CD81B0-B56B-4164-83B2-9D7058F7E337}" destId="{0BF19657-92AE-4887-9EAF-F3D6C9D9518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CE42E-DF8F-474A-8AC4-05438730DEAA}">
      <dsp:nvSpPr>
        <dsp:cNvPr id="0" name=""/>
        <dsp:cNvSpPr/>
      </dsp:nvSpPr>
      <dsp:spPr>
        <a:xfrm>
          <a:off x="0" y="0"/>
          <a:ext cx="10515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4CA25D0-5333-4982-9E41-FB88C8D3EF38}">
      <dsp:nvSpPr>
        <dsp:cNvPr id="0" name=""/>
        <dsp:cNvSpPr/>
      </dsp:nvSpPr>
      <dsp:spPr>
        <a:xfrm>
          <a:off x="0" y="0"/>
          <a:ext cx="10515600" cy="1313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defRPr cap="all"/>
          </a:pPr>
          <a:r>
            <a:rPr lang="en-US" sz="2600" b="0" i="0" kern="1200" dirty="0"/>
            <a:t>It is a synchronous data bus</a:t>
          </a:r>
          <a:endParaRPr lang="en-US" sz="2600" kern="1200" dirty="0"/>
        </a:p>
      </dsp:txBody>
      <dsp:txXfrm>
        <a:off x="0" y="0"/>
        <a:ext cx="10515600" cy="1313107"/>
      </dsp:txXfrm>
    </dsp:sp>
    <dsp:sp modelId="{5E60D01A-ACCF-4698-B394-BB12045CC037}">
      <dsp:nvSpPr>
        <dsp:cNvPr id="0" name=""/>
        <dsp:cNvSpPr/>
      </dsp:nvSpPr>
      <dsp:spPr>
        <a:xfrm>
          <a:off x="0" y="1313107"/>
          <a:ext cx="105156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87CA8AB-4F14-4CA0-B4BF-3F78D4D2FE10}">
      <dsp:nvSpPr>
        <dsp:cNvPr id="0" name=""/>
        <dsp:cNvSpPr/>
      </dsp:nvSpPr>
      <dsp:spPr>
        <a:xfrm>
          <a:off x="0" y="1313107"/>
          <a:ext cx="10515600" cy="1313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defRPr cap="all"/>
          </a:pPr>
          <a:r>
            <a:rPr lang="en-US" sz="2600" kern="1200"/>
            <a:t>I</a:t>
          </a:r>
          <a:r>
            <a:rPr lang="en-US" sz="2600" b="0" i="0" kern="1200"/>
            <a:t>t uses separate line for clock and data, that keep both sides perfect.</a:t>
          </a:r>
          <a:endParaRPr lang="en-US" sz="2600" kern="1200"/>
        </a:p>
      </dsp:txBody>
      <dsp:txXfrm>
        <a:off x="0" y="1313107"/>
        <a:ext cx="10515600" cy="1313107"/>
      </dsp:txXfrm>
    </dsp:sp>
    <dsp:sp modelId="{BCFED03E-A3D3-420F-938F-2967B787868F}">
      <dsp:nvSpPr>
        <dsp:cNvPr id="0" name=""/>
        <dsp:cNvSpPr/>
      </dsp:nvSpPr>
      <dsp:spPr>
        <a:xfrm>
          <a:off x="0" y="2626214"/>
          <a:ext cx="10515600"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0220FC-95D3-41C9-B345-E2186132C576}">
      <dsp:nvSpPr>
        <dsp:cNvPr id="0" name=""/>
        <dsp:cNvSpPr/>
      </dsp:nvSpPr>
      <dsp:spPr>
        <a:xfrm>
          <a:off x="0" y="2626214"/>
          <a:ext cx="10515600" cy="1313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defRPr cap="all"/>
          </a:pPr>
          <a:r>
            <a:rPr lang="en-US" sz="2600" b="0" i="0" kern="1200"/>
            <a:t>In SPI, only one side generates the clock signal, usually</a:t>
          </a:r>
          <a:r>
            <a:rPr lang="en-US" sz="2600" kern="1200"/>
            <a:t> named as</a:t>
          </a:r>
          <a:r>
            <a:rPr lang="en-US" sz="2600" b="0" i="0" kern="1200"/>
            <a:t> CLK or SCK (Serial Clock). The side that generates the clock is called the controller</a:t>
          </a:r>
          <a:endParaRPr lang="en-US" sz="2600" kern="1200"/>
        </a:p>
      </dsp:txBody>
      <dsp:txXfrm>
        <a:off x="0" y="2626214"/>
        <a:ext cx="10515600" cy="1313107"/>
      </dsp:txXfrm>
    </dsp:sp>
    <dsp:sp modelId="{DC10EC32-432C-4A66-B264-6B17284ADDD2}">
      <dsp:nvSpPr>
        <dsp:cNvPr id="0" name=""/>
        <dsp:cNvSpPr/>
      </dsp:nvSpPr>
      <dsp:spPr>
        <a:xfrm>
          <a:off x="0" y="3939321"/>
          <a:ext cx="105156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5D71ED9-01F2-407F-B295-E64A20CB9CC2}">
      <dsp:nvSpPr>
        <dsp:cNvPr id="0" name=""/>
        <dsp:cNvSpPr/>
      </dsp:nvSpPr>
      <dsp:spPr>
        <a:xfrm>
          <a:off x="0" y="3939321"/>
          <a:ext cx="10515600" cy="1313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defRPr cap="all"/>
          </a:pPr>
          <a:r>
            <a:rPr lang="en-US" sz="2600" kern="1200" dirty="0"/>
            <a:t>The</a:t>
          </a:r>
          <a:r>
            <a:rPr lang="en-US" sz="2600" b="0" i="0" kern="1200" dirty="0"/>
            <a:t> other side is called the peripheral. There is always only one controller, but there can be multiple peripherals.</a:t>
          </a:r>
          <a:endParaRPr lang="en-US" sz="2600" kern="1200" dirty="0"/>
        </a:p>
      </dsp:txBody>
      <dsp:txXfrm>
        <a:off x="0" y="3939321"/>
        <a:ext cx="10515600" cy="13131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E54C8-7CCF-495B-9AE2-C2946DF5988A}">
      <dsp:nvSpPr>
        <dsp:cNvPr id="0" name=""/>
        <dsp:cNvSpPr/>
      </dsp:nvSpPr>
      <dsp:spPr>
        <a:xfrm>
          <a:off x="0" y="240208"/>
          <a:ext cx="5743839" cy="25693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ESP8266, is used in this project only as a bridge between the touchscreen and Beagle bone black.</a:t>
          </a:r>
        </a:p>
      </dsp:txBody>
      <dsp:txXfrm>
        <a:off x="125424" y="365632"/>
        <a:ext cx="5492991" cy="2318471"/>
      </dsp:txXfrm>
    </dsp:sp>
    <dsp:sp modelId="{DF323E7A-3C53-4472-A65F-BBB7850171C9}">
      <dsp:nvSpPr>
        <dsp:cNvPr id="0" name=""/>
        <dsp:cNvSpPr/>
      </dsp:nvSpPr>
      <dsp:spPr>
        <a:xfrm>
          <a:off x="0" y="2913208"/>
          <a:ext cx="5743839" cy="256931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ESP8266 is being interfaced with the 2.8” TFT touch screen using the SPI communication protocol. </a:t>
          </a:r>
        </a:p>
      </dsp:txBody>
      <dsp:txXfrm>
        <a:off x="125424" y="3038632"/>
        <a:ext cx="5492991" cy="2318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AFE6E-8468-4231-9DF8-78169C34177A}">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881221-3ED9-487F-881F-88058297FE7D}">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dirty="0"/>
            <a:t>SPI are in a master-slave relationship. The master is the controlling device usually a microcontroller, while the slave usually a sensor, display, or memory chip takes instruction from the master. </a:t>
          </a:r>
          <a:endParaRPr lang="en-US" sz="2100" kern="1200" dirty="0"/>
        </a:p>
      </dsp:txBody>
      <dsp:txXfrm>
        <a:off x="0" y="0"/>
        <a:ext cx="10515600" cy="1087834"/>
      </dsp:txXfrm>
    </dsp:sp>
    <dsp:sp modelId="{BEE02E1B-74AE-43C6-B9D7-90CAC30446FA}">
      <dsp:nvSpPr>
        <dsp:cNvPr id="0" name=""/>
        <dsp:cNvSpPr/>
      </dsp:nvSpPr>
      <dsp:spPr>
        <a:xfrm>
          <a:off x="0" y="108783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6A928D-D854-4EF0-8A1B-7CEEA5BB7CA7}">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dirty="0"/>
            <a:t>The simplest configuration of SPI is a single master, single slave system, but one master can control more than one slave</a:t>
          </a:r>
          <a:endParaRPr lang="en-US" sz="2100" kern="1200" dirty="0"/>
        </a:p>
      </dsp:txBody>
      <dsp:txXfrm>
        <a:off x="0" y="1087834"/>
        <a:ext cx="10515600" cy="1087834"/>
      </dsp:txXfrm>
    </dsp:sp>
    <dsp:sp modelId="{FB250E7B-7F46-43C2-A7E4-D2D536DED34D}">
      <dsp:nvSpPr>
        <dsp:cNvPr id="0" name=""/>
        <dsp:cNvSpPr/>
      </dsp:nvSpPr>
      <dsp:spPr>
        <a:xfrm>
          <a:off x="0" y="2175669"/>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92B847-88B6-4A32-BB73-B9D60AF42AF3}">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dirty="0"/>
            <a:t>One unique benefit of SPI is the fact that data can be transferred without interruption, any number of bits can be sent or received in a continuous stream.</a:t>
          </a:r>
          <a:endParaRPr lang="en-US" sz="2100" kern="1200" dirty="0"/>
        </a:p>
      </dsp:txBody>
      <dsp:txXfrm>
        <a:off x="0" y="2175669"/>
        <a:ext cx="10515600" cy="1087834"/>
      </dsp:txXfrm>
    </dsp:sp>
    <dsp:sp modelId="{DC466ABD-35D9-4B4B-A75D-4192742291C2}">
      <dsp:nvSpPr>
        <dsp:cNvPr id="0" name=""/>
        <dsp:cNvSpPr/>
      </dsp:nvSpPr>
      <dsp:spPr>
        <a:xfrm>
          <a:off x="0" y="3263503"/>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309BBC-3A68-4E70-A56F-1E585DAD39B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Generally, it is a four-wire communication.</a:t>
          </a:r>
        </a:p>
      </dsp:txBody>
      <dsp:txXfrm>
        <a:off x="0" y="3263503"/>
        <a:ext cx="10515600" cy="1087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DAD3C-5B8B-4696-8BAF-9736B610793A}">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816952-F110-4834-A5AC-65C40C857B65}">
      <dsp:nvSpPr>
        <dsp:cNvPr id="0" name=""/>
        <dsp:cNvSpPr/>
      </dsp:nvSpPr>
      <dsp:spPr>
        <a:xfrm>
          <a:off x="0" y="0"/>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i="0" kern="1200"/>
            <a:t>MOSI (Master Output/Slave Input) – Line for the master to send data to the slave.</a:t>
          </a:r>
          <a:endParaRPr lang="en-US" sz="2200" kern="1200"/>
        </a:p>
      </dsp:txBody>
      <dsp:txXfrm>
        <a:off x="0" y="0"/>
        <a:ext cx="10515600" cy="1088136"/>
      </dsp:txXfrm>
    </dsp:sp>
    <dsp:sp modelId="{B282C73F-12A1-4A50-A6CC-0A7D6AFBC37A}">
      <dsp:nvSpPr>
        <dsp:cNvPr id="0" name=""/>
        <dsp:cNvSpPr/>
      </dsp:nvSpPr>
      <dsp:spPr>
        <a:xfrm>
          <a:off x="0" y="1088136"/>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4A37E-DDA0-4D30-855D-DC4327D2C3BA}">
      <dsp:nvSpPr>
        <dsp:cNvPr id="0" name=""/>
        <dsp:cNvSpPr/>
      </dsp:nvSpPr>
      <dsp:spPr>
        <a:xfrm>
          <a:off x="0" y="1088136"/>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i="0" kern="1200"/>
            <a:t>MISO (Master Input/Slave Output) – Line for the slave to send data to the master.</a:t>
          </a:r>
          <a:endParaRPr lang="en-US" sz="2200" kern="1200"/>
        </a:p>
      </dsp:txBody>
      <dsp:txXfrm>
        <a:off x="0" y="1088136"/>
        <a:ext cx="10515600" cy="1088136"/>
      </dsp:txXfrm>
    </dsp:sp>
    <dsp:sp modelId="{A39CD901-5CAD-4A6B-82F6-E52E61D4C7D0}">
      <dsp:nvSpPr>
        <dsp:cNvPr id="0" name=""/>
        <dsp:cNvSpPr/>
      </dsp:nvSpPr>
      <dsp:spPr>
        <a:xfrm>
          <a:off x="0" y="2176272"/>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7D9E0F-427D-4103-97C7-DD27F84749BF}">
      <dsp:nvSpPr>
        <dsp:cNvPr id="0" name=""/>
        <dsp:cNvSpPr/>
      </dsp:nvSpPr>
      <dsp:spPr>
        <a:xfrm>
          <a:off x="0" y="2176272"/>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i="0" kern="1200"/>
            <a:t>SCLK (Clock) – Line for the clock signal.</a:t>
          </a:r>
          <a:endParaRPr lang="en-US" sz="2200" kern="1200"/>
        </a:p>
      </dsp:txBody>
      <dsp:txXfrm>
        <a:off x="0" y="2176272"/>
        <a:ext cx="10515600" cy="1088136"/>
      </dsp:txXfrm>
    </dsp:sp>
    <dsp:sp modelId="{A6EAE7F4-337E-4336-93C3-55E5EC3DF8B3}">
      <dsp:nvSpPr>
        <dsp:cNvPr id="0" name=""/>
        <dsp:cNvSpPr/>
      </dsp:nvSpPr>
      <dsp:spPr>
        <a:xfrm>
          <a:off x="0" y="3264408"/>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6ACE5E-329E-4F23-A266-D1352B9C61B1}">
      <dsp:nvSpPr>
        <dsp:cNvPr id="0" name=""/>
        <dsp:cNvSpPr/>
      </dsp:nvSpPr>
      <dsp:spPr>
        <a:xfrm>
          <a:off x="0" y="3264408"/>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i="0" kern="1200"/>
            <a:t>SS/CS (Slave Select/Chip Select) – Line for the master to select which slave to send data to.</a:t>
          </a:r>
          <a:br>
            <a:rPr lang="en-US" sz="2200" i="0" kern="1200"/>
          </a:br>
          <a:endParaRPr lang="en-US" sz="2200" kern="1200"/>
        </a:p>
      </dsp:txBody>
      <dsp:txXfrm>
        <a:off x="0" y="3264408"/>
        <a:ext cx="10515600" cy="10881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FD0E3-0B74-49F6-9881-A519140BD04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84809-D484-40A6-BC41-72E6B40D711A}">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This pin plays a very vital role in the SPI Communication, as its like a wake-up call for the peripheral devices.</a:t>
          </a:r>
        </a:p>
      </dsp:txBody>
      <dsp:txXfrm>
        <a:off x="0" y="2124"/>
        <a:ext cx="10515600" cy="1449029"/>
      </dsp:txXfrm>
    </dsp:sp>
    <dsp:sp modelId="{B28E7FD1-E8C7-4A3E-B815-D2C810E80379}">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6D0CE-C0E4-486C-B332-6370B6B8F631}">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Mainly, CS just awake the peripheral devices, with whom the main device can exchange data, like to send or receive data.</a:t>
          </a:r>
        </a:p>
      </dsp:txBody>
      <dsp:txXfrm>
        <a:off x="0" y="1451154"/>
        <a:ext cx="10515600" cy="1449029"/>
      </dsp:txXfrm>
    </dsp:sp>
    <dsp:sp modelId="{F818742A-EF72-479E-B218-AC1A987989E6}">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0266FE-EA78-4FC3-A91E-90C3E4532F10}">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It is very useful when the master is connected to multiple slave devices, at that time the CS determines which slave device is needed by the master at that moment.</a:t>
          </a:r>
        </a:p>
      </dsp:txBody>
      <dsp:txXfrm>
        <a:off x="0" y="2900183"/>
        <a:ext cx="10515600" cy="14490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8C2A4-0193-4F41-88F6-C075DD6C1A76}">
      <dsp:nvSpPr>
        <dsp:cNvPr id="0" name=""/>
        <dsp:cNvSpPr/>
      </dsp:nvSpPr>
      <dsp:spPr>
        <a:xfrm>
          <a:off x="1869949" y="639"/>
          <a:ext cx="1417887" cy="1417887"/>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2.8” TFT Touch screen</a:t>
          </a:r>
        </a:p>
      </dsp:txBody>
      <dsp:txXfrm>
        <a:off x="2224421" y="639"/>
        <a:ext cx="708943" cy="1169757"/>
      </dsp:txXfrm>
    </dsp:sp>
    <dsp:sp modelId="{CB50B008-9BDE-4515-9D9D-46F59438AC4D}">
      <dsp:nvSpPr>
        <dsp:cNvPr id="0" name=""/>
        <dsp:cNvSpPr/>
      </dsp:nvSpPr>
      <dsp:spPr>
        <a:xfrm rot="4320000">
          <a:off x="3060951" y="865953"/>
          <a:ext cx="1417887" cy="1417887"/>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Breadboard</a:t>
          </a:r>
        </a:p>
      </dsp:txBody>
      <dsp:txXfrm rot="-5400000">
        <a:off x="3303009" y="1182087"/>
        <a:ext cx="1169757" cy="708943"/>
      </dsp:txXfrm>
    </dsp:sp>
    <dsp:sp modelId="{013C0329-42C9-4CCE-884A-2D84C8522C6D}">
      <dsp:nvSpPr>
        <dsp:cNvPr id="0" name=""/>
        <dsp:cNvSpPr/>
      </dsp:nvSpPr>
      <dsp:spPr>
        <a:xfrm rot="8640000">
          <a:off x="2606029" y="2266060"/>
          <a:ext cx="1417887" cy="1417887"/>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ESP8266</a:t>
          </a:r>
        </a:p>
      </dsp:txBody>
      <dsp:txXfrm rot="10800000">
        <a:off x="3033425" y="2490496"/>
        <a:ext cx="708943" cy="1169757"/>
      </dsp:txXfrm>
    </dsp:sp>
    <dsp:sp modelId="{CDF502D6-1EF4-49D9-A413-5FE5A61E0CA8}">
      <dsp:nvSpPr>
        <dsp:cNvPr id="0" name=""/>
        <dsp:cNvSpPr/>
      </dsp:nvSpPr>
      <dsp:spPr>
        <a:xfrm rot="12960000">
          <a:off x="1133869" y="2266060"/>
          <a:ext cx="1417887" cy="1417887"/>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Jumper wires</a:t>
          </a:r>
        </a:p>
      </dsp:txBody>
      <dsp:txXfrm rot="10800000">
        <a:off x="1415417" y="2490496"/>
        <a:ext cx="708943" cy="1169757"/>
      </dsp:txXfrm>
    </dsp:sp>
    <dsp:sp modelId="{F1161E61-8FB0-43E0-944C-0797482B49E2}">
      <dsp:nvSpPr>
        <dsp:cNvPr id="0" name=""/>
        <dsp:cNvSpPr/>
      </dsp:nvSpPr>
      <dsp:spPr>
        <a:xfrm rot="17280000">
          <a:off x="678947" y="865953"/>
          <a:ext cx="1417887" cy="1417887"/>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USB Wire</a:t>
          </a:r>
        </a:p>
      </dsp:txBody>
      <dsp:txXfrm rot="5400000">
        <a:off x="685019" y="1182087"/>
        <a:ext cx="1169757" cy="7089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A811-62E2-491C-B72D-F9754E43EA3A}">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0799F-FD46-4F05-93E3-ECF471447DBE}">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We are using the touch screen as a first level security, for the Bank locker System.</a:t>
          </a:r>
        </a:p>
      </dsp:txBody>
      <dsp:txXfrm>
        <a:off x="0" y="0"/>
        <a:ext cx="10515600" cy="1087834"/>
      </dsp:txXfrm>
    </dsp:sp>
    <dsp:sp modelId="{2777AFFB-03ED-4418-9563-103F86EBB7FD}">
      <dsp:nvSpPr>
        <dsp:cNvPr id="0" name=""/>
        <dsp:cNvSpPr/>
      </dsp:nvSpPr>
      <dsp:spPr>
        <a:xfrm>
          <a:off x="0" y="1087834"/>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FA8244-7FDD-4DD0-A76F-28042F7E59C7}">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So, the user need to enter the password before using the fingerprint sensor.</a:t>
          </a:r>
        </a:p>
      </dsp:txBody>
      <dsp:txXfrm>
        <a:off x="0" y="1087834"/>
        <a:ext cx="10515600" cy="1087834"/>
      </dsp:txXfrm>
    </dsp:sp>
    <dsp:sp modelId="{96BD9E64-749E-4643-AD43-50B7946291D9}">
      <dsp:nvSpPr>
        <dsp:cNvPr id="0" name=""/>
        <dsp:cNvSpPr/>
      </dsp:nvSpPr>
      <dsp:spPr>
        <a:xfrm>
          <a:off x="0" y="2175669"/>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C6B84C-CE2A-407F-B403-CEC9D61ECCA4}">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If the password, does not match then directly the buzzer will activate and the image will be taken by the camera, and send to the cloud.</a:t>
          </a:r>
        </a:p>
      </dsp:txBody>
      <dsp:txXfrm>
        <a:off x="0" y="2175669"/>
        <a:ext cx="10515600" cy="1087834"/>
      </dsp:txXfrm>
    </dsp:sp>
    <dsp:sp modelId="{425E56ED-65C3-47F1-93BD-8024B6231B90}">
      <dsp:nvSpPr>
        <dsp:cNvPr id="0" name=""/>
        <dsp:cNvSpPr/>
      </dsp:nvSpPr>
      <dsp:spPr>
        <a:xfrm>
          <a:off x="0" y="3263503"/>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3DC07D-BBCC-4714-885B-14930EC8EFF3}">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If the password matches then, the fingerprint sensor is activating, and the fingerprints match, locker will open.</a:t>
          </a:r>
        </a:p>
      </dsp:txBody>
      <dsp:txXfrm>
        <a:off x="0" y="3263503"/>
        <a:ext cx="10515600" cy="10878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BECFB-2701-4733-98ED-51481CA2E16F}">
      <dsp:nvSpPr>
        <dsp:cNvPr id="0" name=""/>
        <dsp:cNvSpPr/>
      </dsp:nvSpPr>
      <dsp:spPr>
        <a:xfrm>
          <a:off x="0" y="250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217CBF-40B4-4D03-87AB-A48368BB178D}">
      <dsp:nvSpPr>
        <dsp:cNvPr id="0" name=""/>
        <dsp:cNvSpPr/>
      </dsp:nvSpPr>
      <dsp:spPr>
        <a:xfrm>
          <a:off x="0" y="2504"/>
          <a:ext cx="10515600" cy="85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This is a 2.8-inch serial SPI color display module with touch function. It supports both analog SPI and hardware SPI. It is designed with PC plate including power supply IC and SD. </a:t>
          </a:r>
          <a:endParaRPr lang="en-US" sz="2200" kern="1200"/>
        </a:p>
      </dsp:txBody>
      <dsp:txXfrm>
        <a:off x="0" y="2504"/>
        <a:ext cx="10515600" cy="854019"/>
      </dsp:txXfrm>
    </dsp:sp>
    <dsp:sp modelId="{0FF62297-1FB7-4EA9-BB5C-5FBC4D3615F1}">
      <dsp:nvSpPr>
        <dsp:cNvPr id="0" name=""/>
        <dsp:cNvSpPr/>
      </dsp:nvSpPr>
      <dsp:spPr>
        <a:xfrm>
          <a:off x="0" y="85652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1B9D08-EF16-43F4-BE87-24A70A8F9423}">
      <dsp:nvSpPr>
        <dsp:cNvPr id="0" name=""/>
        <dsp:cNvSpPr/>
      </dsp:nvSpPr>
      <dsp:spPr>
        <a:xfrm>
          <a:off x="0" y="856523"/>
          <a:ext cx="10515600" cy="85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better performance in terms of adjusting the pixels within the display to get better quality.</a:t>
          </a:r>
          <a:endParaRPr lang="en-US" sz="2200" kern="1200"/>
        </a:p>
      </dsp:txBody>
      <dsp:txXfrm>
        <a:off x="0" y="856523"/>
        <a:ext cx="10515600" cy="854019"/>
      </dsp:txXfrm>
    </dsp:sp>
    <dsp:sp modelId="{F807E498-01BF-41C7-B980-350539054983}">
      <dsp:nvSpPr>
        <dsp:cNvPr id="0" name=""/>
        <dsp:cNvSpPr/>
      </dsp:nvSpPr>
      <dsp:spPr>
        <a:xfrm>
          <a:off x="0" y="171054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1E140-9778-4E10-A302-1BBED34F7847}">
      <dsp:nvSpPr>
        <dsp:cNvPr id="0" name=""/>
        <dsp:cNvSpPr/>
      </dsp:nvSpPr>
      <dsp:spPr>
        <a:xfrm>
          <a:off x="0" y="1710543"/>
          <a:ext cx="10515600" cy="85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2.8- inch TFT LCD shield touch screen with SD card socket, easy to use</a:t>
          </a:r>
          <a:endParaRPr lang="en-US" sz="2200" kern="1200"/>
        </a:p>
      </dsp:txBody>
      <dsp:txXfrm>
        <a:off x="0" y="1710543"/>
        <a:ext cx="10515600" cy="854019"/>
      </dsp:txXfrm>
    </dsp:sp>
    <dsp:sp modelId="{0A7218A3-2053-42E3-843B-0F90F9B5F6DF}">
      <dsp:nvSpPr>
        <dsp:cNvPr id="0" name=""/>
        <dsp:cNvSpPr/>
      </dsp:nvSpPr>
      <dsp:spPr>
        <a:xfrm>
          <a:off x="0" y="256456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3DDF00-DF17-4C36-818B-CF57ED107DBC}">
      <dsp:nvSpPr>
        <dsp:cNvPr id="0" name=""/>
        <dsp:cNvSpPr/>
      </dsp:nvSpPr>
      <dsp:spPr>
        <a:xfrm>
          <a:off x="0" y="2564562"/>
          <a:ext cx="10515600" cy="85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Durable hard PCB ILI9341 board and metal, ideal for 5110 interface</a:t>
          </a:r>
          <a:endParaRPr lang="en-US" sz="2200" kern="1200"/>
        </a:p>
      </dsp:txBody>
      <dsp:txXfrm>
        <a:off x="0" y="2564562"/>
        <a:ext cx="10515600" cy="854019"/>
      </dsp:txXfrm>
    </dsp:sp>
    <dsp:sp modelId="{E92A94BD-44D8-4824-867B-E210C4647E9A}">
      <dsp:nvSpPr>
        <dsp:cNvPr id="0" name=""/>
        <dsp:cNvSpPr/>
      </dsp:nvSpPr>
      <dsp:spPr>
        <a:xfrm>
          <a:off x="0" y="341858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2AF446-49BD-48C3-BD96-B8DAECC70912}">
      <dsp:nvSpPr>
        <dsp:cNvPr id="0" name=""/>
        <dsp:cNvSpPr/>
      </dsp:nvSpPr>
      <dsp:spPr>
        <a:xfrm>
          <a:off x="0" y="3418581"/>
          <a:ext cx="10515600" cy="85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Support Serial Mode and hardware SPI, </a:t>
          </a:r>
          <a:r>
            <a:rPr lang="en-US" sz="2200" kern="1200"/>
            <a:t>so very</a:t>
          </a:r>
          <a:r>
            <a:rPr lang="en-US" sz="2200" b="0" i="0" kern="1200"/>
            <a:t> convenient to use.</a:t>
          </a:r>
          <a:endParaRPr lang="en-US" sz="2200" kern="1200"/>
        </a:p>
      </dsp:txBody>
      <dsp:txXfrm>
        <a:off x="0" y="3418581"/>
        <a:ext cx="10515600" cy="854019"/>
      </dsp:txXfrm>
    </dsp:sp>
    <dsp:sp modelId="{9B6D11FB-9A29-4CB0-B436-3147DF687F79}">
      <dsp:nvSpPr>
        <dsp:cNvPr id="0" name=""/>
        <dsp:cNvSpPr/>
      </dsp:nvSpPr>
      <dsp:spPr>
        <a:xfrm>
          <a:off x="0" y="427260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B13AC5-AEB5-4827-A009-4C5194B81510}">
      <dsp:nvSpPr>
        <dsp:cNvPr id="0" name=""/>
        <dsp:cNvSpPr/>
      </dsp:nvSpPr>
      <dsp:spPr>
        <a:xfrm>
          <a:off x="0" y="4272601"/>
          <a:ext cx="10515600" cy="85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5V compatible, use with 3.3V or 5V logic</a:t>
          </a:r>
          <a:endParaRPr lang="en-US" sz="2200" kern="1200"/>
        </a:p>
      </dsp:txBody>
      <dsp:txXfrm>
        <a:off x="0" y="4272601"/>
        <a:ext cx="10515600" cy="8540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B6CEA-46A3-4288-B536-67E1499F03D0}">
      <dsp:nvSpPr>
        <dsp:cNvPr id="0" name=""/>
        <dsp:cNvSpPr/>
      </dsp:nvSpPr>
      <dsp:spPr>
        <a:xfrm>
          <a:off x="0" y="567923"/>
          <a:ext cx="1795214" cy="107712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Resolution: 240x320</a:t>
          </a:r>
          <a:endParaRPr lang="en-US" sz="2100" kern="1200"/>
        </a:p>
      </dsp:txBody>
      <dsp:txXfrm>
        <a:off x="0" y="567923"/>
        <a:ext cx="1795214" cy="1077128"/>
      </dsp:txXfrm>
    </dsp:sp>
    <dsp:sp modelId="{20617B5E-7868-4121-A1F7-3328D9073FC5}">
      <dsp:nvSpPr>
        <dsp:cNvPr id="0" name=""/>
        <dsp:cNvSpPr/>
      </dsp:nvSpPr>
      <dsp:spPr>
        <a:xfrm>
          <a:off x="1974735" y="567923"/>
          <a:ext cx="1795214" cy="107712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Driver IC: ILI9341</a:t>
          </a:r>
          <a:endParaRPr lang="en-US" sz="2100" kern="1200"/>
        </a:p>
      </dsp:txBody>
      <dsp:txXfrm>
        <a:off x="1974735" y="567923"/>
        <a:ext cx="1795214" cy="1077128"/>
      </dsp:txXfrm>
    </dsp:sp>
    <dsp:sp modelId="{64D48D26-9A16-4DE6-B278-4194390BB07B}">
      <dsp:nvSpPr>
        <dsp:cNvPr id="0" name=""/>
        <dsp:cNvSpPr/>
      </dsp:nvSpPr>
      <dsp:spPr>
        <a:xfrm>
          <a:off x="3949470" y="567923"/>
          <a:ext cx="1795214" cy="107712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Input Voltage: 5V/3.3V</a:t>
          </a:r>
          <a:endParaRPr lang="en-US" sz="2100" kern="1200"/>
        </a:p>
      </dsp:txBody>
      <dsp:txXfrm>
        <a:off x="3949470" y="567923"/>
        <a:ext cx="1795214" cy="1077128"/>
      </dsp:txXfrm>
    </dsp:sp>
    <dsp:sp modelId="{2B85AFD9-61D9-4DBA-ADFC-8A8B5EA32A0E}">
      <dsp:nvSpPr>
        <dsp:cNvPr id="0" name=""/>
        <dsp:cNvSpPr/>
      </dsp:nvSpPr>
      <dsp:spPr>
        <a:xfrm>
          <a:off x="0" y="1824573"/>
          <a:ext cx="1795214" cy="107712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Color: 64k</a:t>
          </a:r>
          <a:endParaRPr lang="en-US" sz="2100" kern="1200"/>
        </a:p>
      </dsp:txBody>
      <dsp:txXfrm>
        <a:off x="0" y="1824573"/>
        <a:ext cx="1795214" cy="1077128"/>
      </dsp:txXfrm>
    </dsp:sp>
    <dsp:sp modelId="{8D5E7C0C-CE5F-4D84-A791-086458505953}">
      <dsp:nvSpPr>
        <dsp:cNvPr id="0" name=""/>
        <dsp:cNvSpPr/>
      </dsp:nvSpPr>
      <dsp:spPr>
        <a:xfrm>
          <a:off x="1974735" y="1824573"/>
          <a:ext cx="1795214" cy="107712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Display Module: 1</a:t>
          </a:r>
          <a:endParaRPr lang="en-US" sz="2100" kern="1200"/>
        </a:p>
      </dsp:txBody>
      <dsp:txXfrm>
        <a:off x="1974735" y="1824573"/>
        <a:ext cx="1795214" cy="1077128"/>
      </dsp:txXfrm>
    </dsp:sp>
    <dsp:sp modelId="{044D7E39-35C5-4F7F-BCEF-979A76C605F2}">
      <dsp:nvSpPr>
        <dsp:cNvPr id="0" name=""/>
        <dsp:cNvSpPr/>
      </dsp:nvSpPr>
      <dsp:spPr>
        <a:xfrm>
          <a:off x="3949470" y="1824573"/>
          <a:ext cx="1795214" cy="107712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Display area: 46(W) X 65(H)mm</a:t>
          </a:r>
          <a:endParaRPr lang="en-US" sz="2100" kern="1200"/>
        </a:p>
      </dsp:txBody>
      <dsp:txXfrm>
        <a:off x="3949470" y="1824573"/>
        <a:ext cx="1795214" cy="1077128"/>
      </dsp:txXfrm>
    </dsp:sp>
    <dsp:sp modelId="{D9F2C9EB-FC08-4B32-9459-D34C315C87D7}">
      <dsp:nvSpPr>
        <dsp:cNvPr id="0" name=""/>
        <dsp:cNvSpPr/>
      </dsp:nvSpPr>
      <dsp:spPr>
        <a:xfrm>
          <a:off x="1974735" y="3081223"/>
          <a:ext cx="1795214" cy="107712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Size: 86 x 50 mm</a:t>
          </a:r>
          <a:endParaRPr lang="en-US" sz="2100" kern="1200"/>
        </a:p>
      </dsp:txBody>
      <dsp:txXfrm>
        <a:off x="1974735" y="3081223"/>
        <a:ext cx="1795214" cy="10771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0B2B6-699F-4F14-A11F-FAF0969A7340}">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A1E8C-611C-4A33-AF3C-79A196993485}">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For this project, we are using 2.8” TFT Touch screen, this touch screen is resistive touch.</a:t>
          </a:r>
        </a:p>
      </dsp:txBody>
      <dsp:txXfrm>
        <a:off x="0" y="0"/>
        <a:ext cx="10515600" cy="1087834"/>
      </dsp:txXfrm>
    </dsp:sp>
    <dsp:sp modelId="{40C87DC2-F668-4DFA-AF5F-037A4CD3B11D}">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446F3-07FE-409F-9934-CDBCAA716173}">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Resistive touch is better than capacitive as, it is cheaper in price.</a:t>
          </a:r>
        </a:p>
      </dsp:txBody>
      <dsp:txXfrm>
        <a:off x="0" y="1087834"/>
        <a:ext cx="10515600" cy="1087834"/>
      </dsp:txXfrm>
    </dsp:sp>
    <dsp:sp modelId="{78929CF5-9CA7-43CE-83EE-93AE98C96F6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3A3411-8531-4B31-BF15-70118AE3B540}">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It has better resistance with dust and water.</a:t>
          </a:r>
        </a:p>
      </dsp:txBody>
      <dsp:txXfrm>
        <a:off x="0" y="2175669"/>
        <a:ext cx="10515600" cy="1087834"/>
      </dsp:txXfrm>
    </dsp:sp>
    <dsp:sp modelId="{73842405-10C4-48C8-A57D-12CCCEFBE1E9}">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5FE513-2357-4A0A-95D3-2FA8DD250C4B}">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Can be use while wearing gloves.</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2D74-9E5D-41EB-97CA-9E0F5CC44D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D321F1-7A67-4F40-AF0F-F46D3BA39F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DEEDD6-B722-41D5-9557-16C34A5D1272}"/>
              </a:ext>
            </a:extLst>
          </p:cNvPr>
          <p:cNvSpPr>
            <a:spLocks noGrp="1"/>
          </p:cNvSpPr>
          <p:nvPr>
            <p:ph type="dt" sz="half" idx="10"/>
          </p:nvPr>
        </p:nvSpPr>
        <p:spPr/>
        <p:txBody>
          <a:bodyPr/>
          <a:lstStyle/>
          <a:p>
            <a:fld id="{91E5E43F-C4DB-4981-B1C5-80036EFEE1EB}" type="datetimeFigureOut">
              <a:rPr lang="en-US" smtClean="0"/>
              <a:t>06-Apr-21</a:t>
            </a:fld>
            <a:endParaRPr lang="en-US"/>
          </a:p>
        </p:txBody>
      </p:sp>
      <p:sp>
        <p:nvSpPr>
          <p:cNvPr id="5" name="Footer Placeholder 4">
            <a:extLst>
              <a:ext uri="{FF2B5EF4-FFF2-40B4-BE49-F238E27FC236}">
                <a16:creationId xmlns:a16="http://schemas.microsoft.com/office/drawing/2014/main" id="{E6DDD9D3-0E65-4074-B33D-A029AC685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E62CF-A7DA-4956-95A7-C1186A5E5EB3}"/>
              </a:ext>
            </a:extLst>
          </p:cNvPr>
          <p:cNvSpPr>
            <a:spLocks noGrp="1"/>
          </p:cNvSpPr>
          <p:nvPr>
            <p:ph type="sldNum" sz="quarter" idx="12"/>
          </p:nvPr>
        </p:nvSpPr>
        <p:spPr/>
        <p:txBody>
          <a:bodyPr/>
          <a:lstStyle/>
          <a:p>
            <a:fld id="{754F54F2-8A78-488F-AEC6-10A53C3CB618}" type="slidenum">
              <a:rPr lang="en-US" smtClean="0"/>
              <a:t>‹#›</a:t>
            </a:fld>
            <a:endParaRPr lang="en-US"/>
          </a:p>
        </p:txBody>
      </p:sp>
    </p:spTree>
    <p:extLst>
      <p:ext uri="{BB962C8B-B14F-4D97-AF65-F5344CB8AC3E}">
        <p14:creationId xmlns:p14="http://schemas.microsoft.com/office/powerpoint/2010/main" val="194991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E75B5-73D9-454E-B261-3190279C5E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BE4C53-1244-4FED-A29F-A82331EC56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95111-0C3F-4EDA-876E-01B8666DA311}"/>
              </a:ext>
            </a:extLst>
          </p:cNvPr>
          <p:cNvSpPr>
            <a:spLocks noGrp="1"/>
          </p:cNvSpPr>
          <p:nvPr>
            <p:ph type="dt" sz="half" idx="10"/>
          </p:nvPr>
        </p:nvSpPr>
        <p:spPr/>
        <p:txBody>
          <a:bodyPr/>
          <a:lstStyle/>
          <a:p>
            <a:fld id="{91E5E43F-C4DB-4981-B1C5-80036EFEE1EB}" type="datetimeFigureOut">
              <a:rPr lang="en-US" smtClean="0"/>
              <a:t>06-Apr-21</a:t>
            </a:fld>
            <a:endParaRPr lang="en-US"/>
          </a:p>
        </p:txBody>
      </p:sp>
      <p:sp>
        <p:nvSpPr>
          <p:cNvPr id="5" name="Footer Placeholder 4">
            <a:extLst>
              <a:ext uri="{FF2B5EF4-FFF2-40B4-BE49-F238E27FC236}">
                <a16:creationId xmlns:a16="http://schemas.microsoft.com/office/drawing/2014/main" id="{067128D1-D67C-49ED-A427-21F8D7840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90B14-4272-4961-B3EB-029AA717A2E0}"/>
              </a:ext>
            </a:extLst>
          </p:cNvPr>
          <p:cNvSpPr>
            <a:spLocks noGrp="1"/>
          </p:cNvSpPr>
          <p:nvPr>
            <p:ph type="sldNum" sz="quarter" idx="12"/>
          </p:nvPr>
        </p:nvSpPr>
        <p:spPr/>
        <p:txBody>
          <a:bodyPr/>
          <a:lstStyle/>
          <a:p>
            <a:fld id="{754F54F2-8A78-488F-AEC6-10A53C3CB618}" type="slidenum">
              <a:rPr lang="en-US" smtClean="0"/>
              <a:t>‹#›</a:t>
            </a:fld>
            <a:endParaRPr lang="en-US"/>
          </a:p>
        </p:txBody>
      </p:sp>
    </p:spTree>
    <p:extLst>
      <p:ext uri="{BB962C8B-B14F-4D97-AF65-F5344CB8AC3E}">
        <p14:creationId xmlns:p14="http://schemas.microsoft.com/office/powerpoint/2010/main" val="2360527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EB72BC-3B07-4BD3-A76B-5515A7CCC9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4949CD-E696-4F8E-B102-210405B6D0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EB721-8FA7-4DC1-86AC-45A96A0EEDEE}"/>
              </a:ext>
            </a:extLst>
          </p:cNvPr>
          <p:cNvSpPr>
            <a:spLocks noGrp="1"/>
          </p:cNvSpPr>
          <p:nvPr>
            <p:ph type="dt" sz="half" idx="10"/>
          </p:nvPr>
        </p:nvSpPr>
        <p:spPr/>
        <p:txBody>
          <a:bodyPr/>
          <a:lstStyle/>
          <a:p>
            <a:fld id="{91E5E43F-C4DB-4981-B1C5-80036EFEE1EB}" type="datetimeFigureOut">
              <a:rPr lang="en-US" smtClean="0"/>
              <a:t>06-Apr-21</a:t>
            </a:fld>
            <a:endParaRPr lang="en-US"/>
          </a:p>
        </p:txBody>
      </p:sp>
      <p:sp>
        <p:nvSpPr>
          <p:cNvPr id="5" name="Footer Placeholder 4">
            <a:extLst>
              <a:ext uri="{FF2B5EF4-FFF2-40B4-BE49-F238E27FC236}">
                <a16:creationId xmlns:a16="http://schemas.microsoft.com/office/drawing/2014/main" id="{2CD87A66-5327-4A57-90E2-C75B4F4AC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D5694-9ABD-493C-A284-54976EE0200D}"/>
              </a:ext>
            </a:extLst>
          </p:cNvPr>
          <p:cNvSpPr>
            <a:spLocks noGrp="1"/>
          </p:cNvSpPr>
          <p:nvPr>
            <p:ph type="sldNum" sz="quarter" idx="12"/>
          </p:nvPr>
        </p:nvSpPr>
        <p:spPr/>
        <p:txBody>
          <a:bodyPr/>
          <a:lstStyle/>
          <a:p>
            <a:fld id="{754F54F2-8A78-488F-AEC6-10A53C3CB618}" type="slidenum">
              <a:rPr lang="en-US" smtClean="0"/>
              <a:t>‹#›</a:t>
            </a:fld>
            <a:endParaRPr lang="en-US"/>
          </a:p>
        </p:txBody>
      </p:sp>
    </p:spTree>
    <p:extLst>
      <p:ext uri="{BB962C8B-B14F-4D97-AF65-F5344CB8AC3E}">
        <p14:creationId xmlns:p14="http://schemas.microsoft.com/office/powerpoint/2010/main" val="537492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46B1-0EC6-4048-9366-3392D7AA1B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9C7A16-F4AA-4B86-AD29-8A0550EAE4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EBFC8-489A-4012-BBFC-264905BD957C}"/>
              </a:ext>
            </a:extLst>
          </p:cNvPr>
          <p:cNvSpPr>
            <a:spLocks noGrp="1"/>
          </p:cNvSpPr>
          <p:nvPr>
            <p:ph type="dt" sz="half" idx="10"/>
          </p:nvPr>
        </p:nvSpPr>
        <p:spPr/>
        <p:txBody>
          <a:bodyPr/>
          <a:lstStyle/>
          <a:p>
            <a:fld id="{91E5E43F-C4DB-4981-B1C5-80036EFEE1EB}" type="datetimeFigureOut">
              <a:rPr lang="en-US" smtClean="0"/>
              <a:t>06-Apr-21</a:t>
            </a:fld>
            <a:endParaRPr lang="en-US"/>
          </a:p>
        </p:txBody>
      </p:sp>
      <p:sp>
        <p:nvSpPr>
          <p:cNvPr id="5" name="Footer Placeholder 4">
            <a:extLst>
              <a:ext uri="{FF2B5EF4-FFF2-40B4-BE49-F238E27FC236}">
                <a16:creationId xmlns:a16="http://schemas.microsoft.com/office/drawing/2014/main" id="{6A8B943D-27C9-4377-9B1B-6678E4324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F2D6C-E1FB-46AD-860E-C47AC731BDDE}"/>
              </a:ext>
            </a:extLst>
          </p:cNvPr>
          <p:cNvSpPr>
            <a:spLocks noGrp="1"/>
          </p:cNvSpPr>
          <p:nvPr>
            <p:ph type="sldNum" sz="quarter" idx="12"/>
          </p:nvPr>
        </p:nvSpPr>
        <p:spPr/>
        <p:txBody>
          <a:bodyPr/>
          <a:lstStyle/>
          <a:p>
            <a:fld id="{754F54F2-8A78-488F-AEC6-10A53C3CB618}" type="slidenum">
              <a:rPr lang="en-US" smtClean="0"/>
              <a:t>‹#›</a:t>
            </a:fld>
            <a:endParaRPr lang="en-US"/>
          </a:p>
        </p:txBody>
      </p:sp>
    </p:spTree>
    <p:extLst>
      <p:ext uri="{BB962C8B-B14F-4D97-AF65-F5344CB8AC3E}">
        <p14:creationId xmlns:p14="http://schemas.microsoft.com/office/powerpoint/2010/main" val="4081531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0BF-0D1C-4953-AA85-53E6163AC1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FF4C10-21A7-47B8-883A-0824E50042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AFBD01-3B3C-49DF-8691-2F0DC957029C}"/>
              </a:ext>
            </a:extLst>
          </p:cNvPr>
          <p:cNvSpPr>
            <a:spLocks noGrp="1"/>
          </p:cNvSpPr>
          <p:nvPr>
            <p:ph type="dt" sz="half" idx="10"/>
          </p:nvPr>
        </p:nvSpPr>
        <p:spPr/>
        <p:txBody>
          <a:bodyPr/>
          <a:lstStyle/>
          <a:p>
            <a:fld id="{91E5E43F-C4DB-4981-B1C5-80036EFEE1EB}" type="datetimeFigureOut">
              <a:rPr lang="en-US" smtClean="0"/>
              <a:t>06-Apr-21</a:t>
            </a:fld>
            <a:endParaRPr lang="en-US"/>
          </a:p>
        </p:txBody>
      </p:sp>
      <p:sp>
        <p:nvSpPr>
          <p:cNvPr id="5" name="Footer Placeholder 4">
            <a:extLst>
              <a:ext uri="{FF2B5EF4-FFF2-40B4-BE49-F238E27FC236}">
                <a16:creationId xmlns:a16="http://schemas.microsoft.com/office/drawing/2014/main" id="{0647AA22-2E34-4C94-9DF4-CFD917C8B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C593F-2298-4190-82A6-8C41F3B3268C}"/>
              </a:ext>
            </a:extLst>
          </p:cNvPr>
          <p:cNvSpPr>
            <a:spLocks noGrp="1"/>
          </p:cNvSpPr>
          <p:nvPr>
            <p:ph type="sldNum" sz="quarter" idx="12"/>
          </p:nvPr>
        </p:nvSpPr>
        <p:spPr/>
        <p:txBody>
          <a:bodyPr/>
          <a:lstStyle/>
          <a:p>
            <a:fld id="{754F54F2-8A78-488F-AEC6-10A53C3CB618}" type="slidenum">
              <a:rPr lang="en-US" smtClean="0"/>
              <a:t>‹#›</a:t>
            </a:fld>
            <a:endParaRPr lang="en-US"/>
          </a:p>
        </p:txBody>
      </p:sp>
    </p:spTree>
    <p:extLst>
      <p:ext uri="{BB962C8B-B14F-4D97-AF65-F5344CB8AC3E}">
        <p14:creationId xmlns:p14="http://schemas.microsoft.com/office/powerpoint/2010/main" val="2597780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31C4-EF10-4C30-AD58-F06A25B7E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1C721-C060-4F3A-824B-80FE45DB7B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965CEF-3E2E-43F4-A08A-67DF2A52F5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5663B1-1D07-4AFF-916D-D4A33467457E}"/>
              </a:ext>
            </a:extLst>
          </p:cNvPr>
          <p:cNvSpPr>
            <a:spLocks noGrp="1"/>
          </p:cNvSpPr>
          <p:nvPr>
            <p:ph type="dt" sz="half" idx="10"/>
          </p:nvPr>
        </p:nvSpPr>
        <p:spPr/>
        <p:txBody>
          <a:bodyPr/>
          <a:lstStyle/>
          <a:p>
            <a:fld id="{91E5E43F-C4DB-4981-B1C5-80036EFEE1EB}" type="datetimeFigureOut">
              <a:rPr lang="en-US" smtClean="0"/>
              <a:t>06-Apr-21</a:t>
            </a:fld>
            <a:endParaRPr lang="en-US"/>
          </a:p>
        </p:txBody>
      </p:sp>
      <p:sp>
        <p:nvSpPr>
          <p:cNvPr id="6" name="Footer Placeholder 5">
            <a:extLst>
              <a:ext uri="{FF2B5EF4-FFF2-40B4-BE49-F238E27FC236}">
                <a16:creationId xmlns:a16="http://schemas.microsoft.com/office/drawing/2014/main" id="{193CBB0E-2CD7-4621-861D-D38C97F37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08309-99E0-40F4-BDDD-704976D1CF45}"/>
              </a:ext>
            </a:extLst>
          </p:cNvPr>
          <p:cNvSpPr>
            <a:spLocks noGrp="1"/>
          </p:cNvSpPr>
          <p:nvPr>
            <p:ph type="sldNum" sz="quarter" idx="12"/>
          </p:nvPr>
        </p:nvSpPr>
        <p:spPr/>
        <p:txBody>
          <a:bodyPr/>
          <a:lstStyle/>
          <a:p>
            <a:fld id="{754F54F2-8A78-488F-AEC6-10A53C3CB618}" type="slidenum">
              <a:rPr lang="en-US" smtClean="0"/>
              <a:t>‹#›</a:t>
            </a:fld>
            <a:endParaRPr lang="en-US"/>
          </a:p>
        </p:txBody>
      </p:sp>
    </p:spTree>
    <p:extLst>
      <p:ext uri="{BB962C8B-B14F-4D97-AF65-F5344CB8AC3E}">
        <p14:creationId xmlns:p14="http://schemas.microsoft.com/office/powerpoint/2010/main" val="3188964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F8EA-1BDE-4A7A-A84F-FE8241891B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1D53A5-F9B7-46EC-9BDD-6AEF5A1BEB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B76635-15E4-4D84-8199-CC8510559B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2C6E18-6DA1-4083-876B-CFE224271D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A65FFB-F901-4884-BE0D-5CC37C7282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5098E3-54D2-48A5-B6C8-78A2BC20B9DE}"/>
              </a:ext>
            </a:extLst>
          </p:cNvPr>
          <p:cNvSpPr>
            <a:spLocks noGrp="1"/>
          </p:cNvSpPr>
          <p:nvPr>
            <p:ph type="dt" sz="half" idx="10"/>
          </p:nvPr>
        </p:nvSpPr>
        <p:spPr/>
        <p:txBody>
          <a:bodyPr/>
          <a:lstStyle/>
          <a:p>
            <a:fld id="{91E5E43F-C4DB-4981-B1C5-80036EFEE1EB}" type="datetimeFigureOut">
              <a:rPr lang="en-US" smtClean="0"/>
              <a:t>06-Apr-21</a:t>
            </a:fld>
            <a:endParaRPr lang="en-US"/>
          </a:p>
        </p:txBody>
      </p:sp>
      <p:sp>
        <p:nvSpPr>
          <p:cNvPr id="8" name="Footer Placeholder 7">
            <a:extLst>
              <a:ext uri="{FF2B5EF4-FFF2-40B4-BE49-F238E27FC236}">
                <a16:creationId xmlns:a16="http://schemas.microsoft.com/office/drawing/2014/main" id="{E1F2C2AB-91C5-4FBE-985D-D90933E808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817FFA-5F34-4902-9FBB-7991274CE710}"/>
              </a:ext>
            </a:extLst>
          </p:cNvPr>
          <p:cNvSpPr>
            <a:spLocks noGrp="1"/>
          </p:cNvSpPr>
          <p:nvPr>
            <p:ph type="sldNum" sz="quarter" idx="12"/>
          </p:nvPr>
        </p:nvSpPr>
        <p:spPr/>
        <p:txBody>
          <a:bodyPr/>
          <a:lstStyle/>
          <a:p>
            <a:fld id="{754F54F2-8A78-488F-AEC6-10A53C3CB618}" type="slidenum">
              <a:rPr lang="en-US" smtClean="0"/>
              <a:t>‹#›</a:t>
            </a:fld>
            <a:endParaRPr lang="en-US"/>
          </a:p>
        </p:txBody>
      </p:sp>
    </p:spTree>
    <p:extLst>
      <p:ext uri="{BB962C8B-B14F-4D97-AF65-F5344CB8AC3E}">
        <p14:creationId xmlns:p14="http://schemas.microsoft.com/office/powerpoint/2010/main" val="3658989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52B4-C107-43B0-BFF5-6E0A8B114B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910DB6-8F44-4569-8D45-882DB254AABA}"/>
              </a:ext>
            </a:extLst>
          </p:cNvPr>
          <p:cNvSpPr>
            <a:spLocks noGrp="1"/>
          </p:cNvSpPr>
          <p:nvPr>
            <p:ph type="dt" sz="half" idx="10"/>
          </p:nvPr>
        </p:nvSpPr>
        <p:spPr/>
        <p:txBody>
          <a:bodyPr/>
          <a:lstStyle/>
          <a:p>
            <a:fld id="{91E5E43F-C4DB-4981-B1C5-80036EFEE1EB}" type="datetimeFigureOut">
              <a:rPr lang="en-US" smtClean="0"/>
              <a:t>06-Apr-21</a:t>
            </a:fld>
            <a:endParaRPr lang="en-US"/>
          </a:p>
        </p:txBody>
      </p:sp>
      <p:sp>
        <p:nvSpPr>
          <p:cNvPr id="4" name="Footer Placeholder 3">
            <a:extLst>
              <a:ext uri="{FF2B5EF4-FFF2-40B4-BE49-F238E27FC236}">
                <a16:creationId xmlns:a16="http://schemas.microsoft.com/office/drawing/2014/main" id="{F06F0F0D-FDE8-430D-B721-001230A21B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95237F-FCDA-4B17-84A1-84180DC9B74B}"/>
              </a:ext>
            </a:extLst>
          </p:cNvPr>
          <p:cNvSpPr>
            <a:spLocks noGrp="1"/>
          </p:cNvSpPr>
          <p:nvPr>
            <p:ph type="sldNum" sz="quarter" idx="12"/>
          </p:nvPr>
        </p:nvSpPr>
        <p:spPr/>
        <p:txBody>
          <a:bodyPr/>
          <a:lstStyle/>
          <a:p>
            <a:fld id="{754F54F2-8A78-488F-AEC6-10A53C3CB618}" type="slidenum">
              <a:rPr lang="en-US" smtClean="0"/>
              <a:t>‹#›</a:t>
            </a:fld>
            <a:endParaRPr lang="en-US"/>
          </a:p>
        </p:txBody>
      </p:sp>
    </p:spTree>
    <p:extLst>
      <p:ext uri="{BB962C8B-B14F-4D97-AF65-F5344CB8AC3E}">
        <p14:creationId xmlns:p14="http://schemas.microsoft.com/office/powerpoint/2010/main" val="428738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2D5AD-E31E-41DF-A0B5-53101279A39B}"/>
              </a:ext>
            </a:extLst>
          </p:cNvPr>
          <p:cNvSpPr>
            <a:spLocks noGrp="1"/>
          </p:cNvSpPr>
          <p:nvPr>
            <p:ph type="dt" sz="half" idx="10"/>
          </p:nvPr>
        </p:nvSpPr>
        <p:spPr/>
        <p:txBody>
          <a:bodyPr/>
          <a:lstStyle/>
          <a:p>
            <a:fld id="{91E5E43F-C4DB-4981-B1C5-80036EFEE1EB}" type="datetimeFigureOut">
              <a:rPr lang="en-US" smtClean="0"/>
              <a:t>06-Apr-21</a:t>
            </a:fld>
            <a:endParaRPr lang="en-US"/>
          </a:p>
        </p:txBody>
      </p:sp>
      <p:sp>
        <p:nvSpPr>
          <p:cNvPr id="3" name="Footer Placeholder 2">
            <a:extLst>
              <a:ext uri="{FF2B5EF4-FFF2-40B4-BE49-F238E27FC236}">
                <a16:creationId xmlns:a16="http://schemas.microsoft.com/office/drawing/2014/main" id="{B18F8BF2-C10F-4AF3-BE69-B64E54E32F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197A55-BAE0-4B64-82E3-3C2C2DCF3612}"/>
              </a:ext>
            </a:extLst>
          </p:cNvPr>
          <p:cNvSpPr>
            <a:spLocks noGrp="1"/>
          </p:cNvSpPr>
          <p:nvPr>
            <p:ph type="sldNum" sz="quarter" idx="12"/>
          </p:nvPr>
        </p:nvSpPr>
        <p:spPr/>
        <p:txBody>
          <a:bodyPr/>
          <a:lstStyle/>
          <a:p>
            <a:fld id="{754F54F2-8A78-488F-AEC6-10A53C3CB618}" type="slidenum">
              <a:rPr lang="en-US" smtClean="0"/>
              <a:t>‹#›</a:t>
            </a:fld>
            <a:endParaRPr lang="en-US"/>
          </a:p>
        </p:txBody>
      </p:sp>
    </p:spTree>
    <p:extLst>
      <p:ext uri="{BB962C8B-B14F-4D97-AF65-F5344CB8AC3E}">
        <p14:creationId xmlns:p14="http://schemas.microsoft.com/office/powerpoint/2010/main" val="2492283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54B3-DCDC-41FA-959C-7D0896BF61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2F4479-3430-4EBB-955D-1197DDB87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054616-BE6A-4959-8F59-080E5FF97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8ABC52-03FB-4340-AB7A-29EB1CD8CD38}"/>
              </a:ext>
            </a:extLst>
          </p:cNvPr>
          <p:cNvSpPr>
            <a:spLocks noGrp="1"/>
          </p:cNvSpPr>
          <p:nvPr>
            <p:ph type="dt" sz="half" idx="10"/>
          </p:nvPr>
        </p:nvSpPr>
        <p:spPr/>
        <p:txBody>
          <a:bodyPr/>
          <a:lstStyle/>
          <a:p>
            <a:fld id="{91E5E43F-C4DB-4981-B1C5-80036EFEE1EB}" type="datetimeFigureOut">
              <a:rPr lang="en-US" smtClean="0"/>
              <a:t>06-Apr-21</a:t>
            </a:fld>
            <a:endParaRPr lang="en-US"/>
          </a:p>
        </p:txBody>
      </p:sp>
      <p:sp>
        <p:nvSpPr>
          <p:cNvPr id="6" name="Footer Placeholder 5">
            <a:extLst>
              <a:ext uri="{FF2B5EF4-FFF2-40B4-BE49-F238E27FC236}">
                <a16:creationId xmlns:a16="http://schemas.microsoft.com/office/drawing/2014/main" id="{6715543A-D5DE-43EF-9B1A-E2AAE6563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99A3B-7041-43BA-8FDA-C25B93D69165}"/>
              </a:ext>
            </a:extLst>
          </p:cNvPr>
          <p:cNvSpPr>
            <a:spLocks noGrp="1"/>
          </p:cNvSpPr>
          <p:nvPr>
            <p:ph type="sldNum" sz="quarter" idx="12"/>
          </p:nvPr>
        </p:nvSpPr>
        <p:spPr/>
        <p:txBody>
          <a:bodyPr/>
          <a:lstStyle/>
          <a:p>
            <a:fld id="{754F54F2-8A78-488F-AEC6-10A53C3CB618}" type="slidenum">
              <a:rPr lang="en-US" smtClean="0"/>
              <a:t>‹#›</a:t>
            </a:fld>
            <a:endParaRPr lang="en-US"/>
          </a:p>
        </p:txBody>
      </p:sp>
    </p:spTree>
    <p:extLst>
      <p:ext uri="{BB962C8B-B14F-4D97-AF65-F5344CB8AC3E}">
        <p14:creationId xmlns:p14="http://schemas.microsoft.com/office/powerpoint/2010/main" val="1708600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DDDC-8E67-4FEF-BFBF-30483C51D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B2C238-39E5-4F65-8E60-1902DA3C36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9392D1-A811-4728-8107-E6EB5CA8F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409968-87D2-4C71-8656-09C82FF96570}"/>
              </a:ext>
            </a:extLst>
          </p:cNvPr>
          <p:cNvSpPr>
            <a:spLocks noGrp="1"/>
          </p:cNvSpPr>
          <p:nvPr>
            <p:ph type="dt" sz="half" idx="10"/>
          </p:nvPr>
        </p:nvSpPr>
        <p:spPr/>
        <p:txBody>
          <a:bodyPr/>
          <a:lstStyle/>
          <a:p>
            <a:fld id="{91E5E43F-C4DB-4981-B1C5-80036EFEE1EB}" type="datetimeFigureOut">
              <a:rPr lang="en-US" smtClean="0"/>
              <a:t>06-Apr-21</a:t>
            </a:fld>
            <a:endParaRPr lang="en-US"/>
          </a:p>
        </p:txBody>
      </p:sp>
      <p:sp>
        <p:nvSpPr>
          <p:cNvPr id="6" name="Footer Placeholder 5">
            <a:extLst>
              <a:ext uri="{FF2B5EF4-FFF2-40B4-BE49-F238E27FC236}">
                <a16:creationId xmlns:a16="http://schemas.microsoft.com/office/drawing/2014/main" id="{6FE1C935-EB8B-4611-B9DE-D64DA5AFCF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FD3180-EA27-434E-ACA7-91217C31F35C}"/>
              </a:ext>
            </a:extLst>
          </p:cNvPr>
          <p:cNvSpPr>
            <a:spLocks noGrp="1"/>
          </p:cNvSpPr>
          <p:nvPr>
            <p:ph type="sldNum" sz="quarter" idx="12"/>
          </p:nvPr>
        </p:nvSpPr>
        <p:spPr/>
        <p:txBody>
          <a:bodyPr/>
          <a:lstStyle/>
          <a:p>
            <a:fld id="{754F54F2-8A78-488F-AEC6-10A53C3CB618}" type="slidenum">
              <a:rPr lang="en-US" smtClean="0"/>
              <a:t>‹#›</a:t>
            </a:fld>
            <a:endParaRPr lang="en-US"/>
          </a:p>
        </p:txBody>
      </p:sp>
    </p:spTree>
    <p:extLst>
      <p:ext uri="{BB962C8B-B14F-4D97-AF65-F5344CB8AC3E}">
        <p14:creationId xmlns:p14="http://schemas.microsoft.com/office/powerpoint/2010/main" val="771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D1AF7F-C5D3-4235-8BF0-6CA5BF901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638965-E09E-43BC-85CC-EB4660A53E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13FBB-3CB0-414C-B6B1-7EB8E25D7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5E43F-C4DB-4981-B1C5-80036EFEE1EB}" type="datetimeFigureOut">
              <a:rPr lang="en-US" smtClean="0"/>
              <a:t>06-Apr-21</a:t>
            </a:fld>
            <a:endParaRPr lang="en-US"/>
          </a:p>
        </p:txBody>
      </p:sp>
      <p:sp>
        <p:nvSpPr>
          <p:cNvPr id="5" name="Footer Placeholder 4">
            <a:extLst>
              <a:ext uri="{FF2B5EF4-FFF2-40B4-BE49-F238E27FC236}">
                <a16:creationId xmlns:a16="http://schemas.microsoft.com/office/drawing/2014/main" id="{9EA757B0-1F8C-4C27-BD48-01C3AA3D62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C98B18-B047-4AED-9A7B-1DC0BA4C46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F54F2-8A78-488F-AEC6-10A53C3CB618}" type="slidenum">
              <a:rPr lang="en-US" smtClean="0"/>
              <a:t>‹#›</a:t>
            </a:fld>
            <a:endParaRPr lang="en-US"/>
          </a:p>
        </p:txBody>
      </p:sp>
    </p:spTree>
    <p:extLst>
      <p:ext uri="{BB962C8B-B14F-4D97-AF65-F5344CB8AC3E}">
        <p14:creationId xmlns:p14="http://schemas.microsoft.com/office/powerpoint/2010/main" val="3897354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rduinoecia.com.br/2016/02/web-server-esp8266-nodemcu-dht22.html"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ru.wikipedia.org/wiki/Arduino"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sparkfun.com/tutorials/serial-peripheral-interface-spi/all" TargetMode="External"/><Relationship Id="rId2" Type="http://schemas.openxmlformats.org/officeDocument/2006/relationships/hyperlink" Target="https://www.circuitbasics.com/basics-of-the-spi-communication-protocol/" TargetMode="External"/><Relationship Id="rId1" Type="http://schemas.openxmlformats.org/officeDocument/2006/relationships/slideLayout" Target="../slideLayouts/slideLayout2.xml"/><Relationship Id="rId5" Type="http://schemas.openxmlformats.org/officeDocument/2006/relationships/hyperlink" Target="http://www.lcdwiki.com/res/MSP2807/2.8inch_SPI_Module_MSP2807_User_Manual_EN.pdf" TargetMode="External"/><Relationship Id="rId4" Type="http://schemas.openxmlformats.org/officeDocument/2006/relationships/hyperlink" Target="https://protosupplies.com/product/tft-lcd-2-8-240x320-rgb-spi-display-with-touchscreen/"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simple-circuit.com/esp8266-nodemcu-ili9341-tft-display/" TargetMode="External"/><Relationship Id="rId7" Type="http://schemas.openxmlformats.org/officeDocument/2006/relationships/hyperlink" Target="https://forum.digikey.com/t/resistive-touch-vs-capacitive-touch-whats-the-difference/1063" TargetMode="External"/><Relationship Id="rId2" Type="http://schemas.openxmlformats.org/officeDocument/2006/relationships/hyperlink" Target="https://nobrok.com/connecting-tft-lcd-touch-screen-with-nodemcu-esp8266/" TargetMode="External"/><Relationship Id="rId1" Type="http://schemas.openxmlformats.org/officeDocument/2006/relationships/slideLayout" Target="../slideLayouts/slideLayout2.xml"/><Relationship Id="rId6" Type="http://schemas.openxmlformats.org/officeDocument/2006/relationships/hyperlink" Target="https://www.arduino.cc/en/Reference/TFTSetTextSize" TargetMode="External"/><Relationship Id="rId5" Type="http://schemas.openxmlformats.org/officeDocument/2006/relationships/hyperlink" Target="https://learn.adafruit.com/adafruit-2-8-tft-touch-shield-v2/graphics-test" TargetMode="External"/><Relationship Id="rId4" Type="http://schemas.openxmlformats.org/officeDocument/2006/relationships/hyperlink" Target="https://learn.adafruit.com/2-8-tft-touchscreen/graphics-library"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store.open-electronics.org/LCD-TOUCH-2,8SPI-LCDTOUCH28SER" TargetMode="External"/><Relationship Id="rId2" Type="http://schemas.openxmlformats.org/officeDocument/2006/relationships/hyperlink" Target="https://www.makeuseof.com/tag/differences-capacitive-resistive-touchscreens-si/#:~:text=If%20you%20pay%20attention%2C%20you,the%20use%20of%20a%20stylu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Graphic 5" descr="Lock">
            <a:extLst>
              <a:ext uri="{FF2B5EF4-FFF2-40B4-BE49-F238E27FC236}">
                <a16:creationId xmlns:a16="http://schemas.microsoft.com/office/drawing/2014/main" id="{FAF14EE3-B70E-49BD-BD4E-909E6F7CA21B}"/>
              </a:ext>
            </a:extLst>
          </p:cNvPr>
          <p:cNvPicPr>
            <a:picLocks noChangeAspect="1"/>
          </p:cNvPicPr>
          <p:nvPr/>
        </p:nvPicPr>
        <p:blipFill>
          <a:blip r:embed="rId2">
            <a:duotone>
              <a:prstClr val="black"/>
              <a:schemeClr val="bg1">
                <a:tint val="45000"/>
                <a:satMod val="400000"/>
              </a:schemeClr>
            </a:duotone>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1386" y="29548"/>
            <a:ext cx="6013845" cy="6013845"/>
          </a:xfrm>
          <a:prstGeom prst="rect">
            <a:avLst/>
          </a:prstGeom>
        </p:spPr>
      </p:pic>
      <p:sp>
        <p:nvSpPr>
          <p:cNvPr id="2" name="Title 1">
            <a:extLst>
              <a:ext uri="{FF2B5EF4-FFF2-40B4-BE49-F238E27FC236}">
                <a16:creationId xmlns:a16="http://schemas.microsoft.com/office/drawing/2014/main" id="{5DF3AF22-9EB2-4C14-8EA0-6CB1D7E0B95E}"/>
              </a:ext>
            </a:extLst>
          </p:cNvPr>
          <p:cNvSpPr>
            <a:spLocks noGrp="1"/>
          </p:cNvSpPr>
          <p:nvPr>
            <p:ph type="title"/>
          </p:nvPr>
        </p:nvSpPr>
        <p:spPr>
          <a:xfrm>
            <a:off x="1756934" y="630935"/>
            <a:ext cx="9121831" cy="4618390"/>
          </a:xfrm>
          <a:noFill/>
        </p:spPr>
        <p:txBody>
          <a:bodyPr vert="horz" lIns="91440" tIns="45720" rIns="91440" bIns="45720" rtlCol="0" anchor="b">
            <a:normAutofit/>
          </a:bodyPr>
          <a:lstStyle/>
          <a:p>
            <a:pPr algn="ctr"/>
            <a:r>
              <a:rPr lang="en-US" sz="7200" kern="1200" dirty="0">
                <a:solidFill>
                  <a:schemeClr val="bg1"/>
                </a:solidFill>
                <a:latin typeface="+mj-lt"/>
                <a:ea typeface="+mj-ea"/>
                <a:cs typeface="+mj-cs"/>
              </a:rPr>
              <a:t>IOT BASED BANK LOCKER SECURITY SYSTEM</a:t>
            </a:r>
          </a:p>
        </p:txBody>
      </p:sp>
    </p:spTree>
    <p:extLst>
      <p:ext uri="{BB962C8B-B14F-4D97-AF65-F5344CB8AC3E}">
        <p14:creationId xmlns:p14="http://schemas.microsoft.com/office/powerpoint/2010/main" val="99465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DE76-0B7A-4CC1-8528-C734B3871B95}"/>
              </a:ext>
            </a:extLst>
          </p:cNvPr>
          <p:cNvSpPr>
            <a:spLocks noGrp="1"/>
          </p:cNvSpPr>
          <p:nvPr>
            <p:ph type="title"/>
          </p:nvPr>
        </p:nvSpPr>
        <p:spPr/>
        <p:txBody>
          <a:bodyPr/>
          <a:lstStyle/>
          <a:p>
            <a:pPr algn="ctr"/>
            <a:r>
              <a:rPr lang="en-US" dirty="0"/>
              <a:t>Requirements for Interfacing</a:t>
            </a:r>
          </a:p>
        </p:txBody>
      </p:sp>
      <p:sp>
        <p:nvSpPr>
          <p:cNvPr id="7" name="Text Placeholder 6">
            <a:extLst>
              <a:ext uri="{FF2B5EF4-FFF2-40B4-BE49-F238E27FC236}">
                <a16:creationId xmlns:a16="http://schemas.microsoft.com/office/drawing/2014/main" id="{1E0D8666-03B9-44C8-98FE-94A0D193EA3D}"/>
              </a:ext>
            </a:extLst>
          </p:cNvPr>
          <p:cNvSpPr>
            <a:spLocks noGrp="1"/>
          </p:cNvSpPr>
          <p:nvPr>
            <p:ph type="body" idx="1"/>
          </p:nvPr>
        </p:nvSpPr>
        <p:spPr/>
        <p:txBody>
          <a:bodyPr/>
          <a:lstStyle/>
          <a:p>
            <a:pPr algn="ctr"/>
            <a:r>
              <a:rPr lang="en-US" dirty="0"/>
              <a:t>Hardware Requirements </a:t>
            </a:r>
          </a:p>
        </p:txBody>
      </p:sp>
      <p:sp>
        <p:nvSpPr>
          <p:cNvPr id="9" name="Text Placeholder 8">
            <a:extLst>
              <a:ext uri="{FF2B5EF4-FFF2-40B4-BE49-F238E27FC236}">
                <a16:creationId xmlns:a16="http://schemas.microsoft.com/office/drawing/2014/main" id="{E2BAC001-C654-4277-9924-279D64D8EDCD}"/>
              </a:ext>
            </a:extLst>
          </p:cNvPr>
          <p:cNvSpPr>
            <a:spLocks noGrp="1"/>
          </p:cNvSpPr>
          <p:nvPr>
            <p:ph type="body" sz="quarter" idx="3"/>
          </p:nvPr>
        </p:nvSpPr>
        <p:spPr/>
        <p:txBody>
          <a:bodyPr/>
          <a:lstStyle/>
          <a:p>
            <a:pPr algn="ctr"/>
            <a:r>
              <a:rPr lang="en-US" dirty="0"/>
              <a:t>Software Requirements </a:t>
            </a:r>
          </a:p>
        </p:txBody>
      </p:sp>
      <p:sp>
        <p:nvSpPr>
          <p:cNvPr id="13" name="Content Placeholder 12">
            <a:extLst>
              <a:ext uri="{FF2B5EF4-FFF2-40B4-BE49-F238E27FC236}">
                <a16:creationId xmlns:a16="http://schemas.microsoft.com/office/drawing/2014/main" id="{D2C8860A-F7BA-4B16-BBDE-AC3F142B2AB7}"/>
              </a:ext>
            </a:extLst>
          </p:cNvPr>
          <p:cNvSpPr>
            <a:spLocks noGrp="1"/>
          </p:cNvSpPr>
          <p:nvPr>
            <p:ph sz="quarter" idx="4"/>
          </p:nvPr>
        </p:nvSpPr>
        <p:spPr/>
        <p:txBody>
          <a:bodyPr/>
          <a:lstStyle/>
          <a:p>
            <a:pPr marL="0" indent="0" algn="ctr">
              <a:buNone/>
            </a:pPr>
            <a:r>
              <a:rPr lang="en-US" dirty="0"/>
              <a:t>Arduino IDE</a:t>
            </a:r>
          </a:p>
        </p:txBody>
      </p:sp>
      <p:graphicFrame>
        <p:nvGraphicFramePr>
          <p:cNvPr id="17" name="Content Placeholder 14">
            <a:extLst>
              <a:ext uri="{FF2B5EF4-FFF2-40B4-BE49-F238E27FC236}">
                <a16:creationId xmlns:a16="http://schemas.microsoft.com/office/drawing/2014/main" id="{9A6CAA59-57B9-4A42-9E7F-D14D4FE9D59A}"/>
              </a:ext>
            </a:extLst>
          </p:cNvPr>
          <p:cNvGraphicFramePr>
            <a:graphicFrameLocks noGrp="1"/>
          </p:cNvGraphicFramePr>
          <p:nvPr>
            <p:ph sz="half" idx="2"/>
            <p:extLst>
              <p:ext uri="{D42A27DB-BD31-4B8C-83A1-F6EECF244321}">
                <p14:modId xmlns:p14="http://schemas.microsoft.com/office/powerpoint/2010/main" val="419431720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85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4402E8-97A3-41C1-AC62-F6A91DBF3FFF}"/>
              </a:ext>
            </a:extLst>
          </p:cNvPr>
          <p:cNvSpPr>
            <a:spLocks noGrp="1"/>
          </p:cNvSpPr>
          <p:nvPr>
            <p:ph type="title"/>
          </p:nvPr>
        </p:nvSpPr>
        <p:spPr>
          <a:xfrm>
            <a:off x="4965430" y="629268"/>
            <a:ext cx="6586491" cy="1286160"/>
          </a:xfrm>
        </p:spPr>
        <p:txBody>
          <a:bodyPr anchor="b">
            <a:normAutofit/>
          </a:bodyPr>
          <a:lstStyle/>
          <a:p>
            <a:pPr algn="ctr"/>
            <a:r>
              <a:rPr lang="en-US" sz="5400" b="1" dirty="0"/>
              <a:t>TFT Touch screen </a:t>
            </a:r>
          </a:p>
        </p:txBody>
      </p:sp>
      <p:sp>
        <p:nvSpPr>
          <p:cNvPr id="8" name="Content Placeholder 7">
            <a:extLst>
              <a:ext uri="{FF2B5EF4-FFF2-40B4-BE49-F238E27FC236}">
                <a16:creationId xmlns:a16="http://schemas.microsoft.com/office/drawing/2014/main" id="{EBC76747-32DE-4453-A4AE-4542FE7755E0}"/>
              </a:ext>
            </a:extLst>
          </p:cNvPr>
          <p:cNvSpPr>
            <a:spLocks noGrp="1"/>
          </p:cNvSpPr>
          <p:nvPr>
            <p:ph idx="1"/>
          </p:nvPr>
        </p:nvSpPr>
        <p:spPr>
          <a:xfrm>
            <a:off x="4965431" y="2438400"/>
            <a:ext cx="7095940" cy="3785419"/>
          </a:xfrm>
        </p:spPr>
        <p:txBody>
          <a:bodyPr>
            <a:normAutofit/>
          </a:bodyPr>
          <a:lstStyle/>
          <a:p>
            <a:pPr marL="0" indent="0" algn="just">
              <a:lnSpc>
                <a:spcPct val="100000"/>
              </a:lnSpc>
              <a:buNone/>
            </a:pPr>
            <a:r>
              <a:rPr lang="en-US" i="0" dirty="0">
                <a:effectLst/>
              </a:rPr>
              <a:t>TFTs, also called TFT screens, are a type of active-matrix LCD display capable of displaying millions of high-contrast, clear and bright color pixels. TFTs are used in HDTV sets, computer monitors, laptop monitors, tablets, personal media players, smartphones and even feature phones.</a:t>
            </a:r>
            <a:endParaRPr lang="en-US" dirty="0"/>
          </a:p>
        </p:txBody>
      </p:sp>
      <p:pic>
        <p:nvPicPr>
          <p:cNvPr id="10" name="Picture 9" descr="CPU with binary numbers and blueprint">
            <a:extLst>
              <a:ext uri="{FF2B5EF4-FFF2-40B4-BE49-F238E27FC236}">
                <a16:creationId xmlns:a16="http://schemas.microsoft.com/office/drawing/2014/main" id="{130D3EF5-E1DB-4C94-A549-6CAC5857F0CE}"/>
              </a:ext>
            </a:extLst>
          </p:cNvPr>
          <p:cNvPicPr>
            <a:picLocks noChangeAspect="1"/>
          </p:cNvPicPr>
          <p:nvPr/>
        </p:nvPicPr>
        <p:blipFill rotWithShape="1">
          <a:blip r:embed="rId2"/>
          <a:srcRect l="33939" r="28039"/>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7E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76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5750C-E5F4-40BE-8239-9F26B7B773E6}"/>
              </a:ext>
            </a:extLst>
          </p:cNvPr>
          <p:cNvSpPr>
            <a:spLocks noGrp="1"/>
          </p:cNvSpPr>
          <p:nvPr>
            <p:ph type="title"/>
          </p:nvPr>
        </p:nvSpPr>
        <p:spPr>
          <a:xfrm>
            <a:off x="838200" y="556995"/>
            <a:ext cx="10515600" cy="1133693"/>
          </a:xfrm>
        </p:spPr>
        <p:txBody>
          <a:bodyPr>
            <a:normAutofit/>
          </a:bodyPr>
          <a:lstStyle/>
          <a:p>
            <a:r>
              <a:rPr lang="en-US" sz="5200" dirty="0"/>
              <a:t>Role of Touch screen in my project </a:t>
            </a:r>
          </a:p>
        </p:txBody>
      </p:sp>
      <p:graphicFrame>
        <p:nvGraphicFramePr>
          <p:cNvPr id="7" name="Content Placeholder 2">
            <a:extLst>
              <a:ext uri="{FF2B5EF4-FFF2-40B4-BE49-F238E27FC236}">
                <a16:creationId xmlns:a16="http://schemas.microsoft.com/office/drawing/2014/main" id="{8A7AC159-F550-400D-878C-69FB257C3DFE}"/>
              </a:ext>
            </a:extLst>
          </p:cNvPr>
          <p:cNvGraphicFramePr>
            <a:graphicFrameLocks noGrp="1"/>
          </p:cNvGraphicFramePr>
          <p:nvPr>
            <p:ph idx="1"/>
            <p:extLst>
              <p:ext uri="{D42A27DB-BD31-4B8C-83A1-F6EECF244321}">
                <p14:modId xmlns:p14="http://schemas.microsoft.com/office/powerpoint/2010/main" val="15541272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5465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678C0-A943-4F1E-9DE0-AA28FEAE68A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2.8” TFT Touch Screen</a:t>
            </a:r>
          </a:p>
        </p:txBody>
      </p:sp>
      <p:sp>
        <p:nvSpPr>
          <p:cNvPr id="2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monitor, indoor, computer&#10;&#10;Description automatically generated">
            <a:extLst>
              <a:ext uri="{FF2B5EF4-FFF2-40B4-BE49-F238E27FC236}">
                <a16:creationId xmlns:a16="http://schemas.microsoft.com/office/drawing/2014/main" id="{66B73AED-8311-49CA-BA74-38EC9C86F5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954" y="2642616"/>
            <a:ext cx="5114587" cy="3605784"/>
          </a:xfrm>
          <a:prstGeom prst="rect">
            <a:avLst/>
          </a:prstGeom>
        </p:spPr>
      </p:pic>
      <p:pic>
        <p:nvPicPr>
          <p:cNvPr id="8" name="Picture 7">
            <a:extLst>
              <a:ext uri="{FF2B5EF4-FFF2-40B4-BE49-F238E27FC236}">
                <a16:creationId xmlns:a16="http://schemas.microsoft.com/office/drawing/2014/main" id="{9FA6906D-D649-4793-8127-345B8BCE0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647" y="2642616"/>
            <a:ext cx="5612114" cy="3605784"/>
          </a:xfrm>
          <a:prstGeom prst="rect">
            <a:avLst/>
          </a:prstGeom>
        </p:spPr>
      </p:pic>
    </p:spTree>
    <p:extLst>
      <p:ext uri="{BB962C8B-B14F-4D97-AF65-F5344CB8AC3E}">
        <p14:creationId xmlns:p14="http://schemas.microsoft.com/office/powerpoint/2010/main" val="3982076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998C6-6DCD-45C0-AA1B-E48E7E5E17A3}"/>
              </a:ext>
            </a:extLst>
          </p:cNvPr>
          <p:cNvSpPr>
            <a:spLocks noGrp="1"/>
          </p:cNvSpPr>
          <p:nvPr>
            <p:ph type="title"/>
          </p:nvPr>
        </p:nvSpPr>
        <p:spPr>
          <a:xfrm>
            <a:off x="838200" y="365125"/>
            <a:ext cx="10515600" cy="999441"/>
          </a:xfrm>
        </p:spPr>
        <p:txBody>
          <a:bodyPr>
            <a:normAutofit/>
          </a:bodyPr>
          <a:lstStyle/>
          <a:p>
            <a:pPr algn="ctr"/>
            <a:r>
              <a:rPr lang="en-US" sz="5400" dirty="0"/>
              <a:t>2.8” TFT Touch Screen</a:t>
            </a:r>
          </a:p>
        </p:txBody>
      </p:sp>
      <p:graphicFrame>
        <p:nvGraphicFramePr>
          <p:cNvPr id="8" name="Content Placeholder 5">
            <a:extLst>
              <a:ext uri="{FF2B5EF4-FFF2-40B4-BE49-F238E27FC236}">
                <a16:creationId xmlns:a16="http://schemas.microsoft.com/office/drawing/2014/main" id="{BB508CFE-1783-4A17-999A-9EE73FE3E3A0}"/>
              </a:ext>
            </a:extLst>
          </p:cNvPr>
          <p:cNvGraphicFramePr>
            <a:graphicFrameLocks noGrp="1"/>
          </p:cNvGraphicFramePr>
          <p:nvPr>
            <p:ph idx="1"/>
          </p:nvPr>
        </p:nvGraphicFramePr>
        <p:xfrm>
          <a:off x="838200" y="1547446"/>
          <a:ext cx="10515600" cy="5129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5384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monitor, indoor, computer&#10;&#10;Description automatically generated">
            <a:extLst>
              <a:ext uri="{FF2B5EF4-FFF2-40B4-BE49-F238E27FC236}">
                <a16:creationId xmlns:a16="http://schemas.microsoft.com/office/drawing/2014/main" id="{C592BB44-9E57-4C69-B2BE-25CDE0CC3F0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9028" b="11185"/>
          <a:stretch/>
        </p:blipFill>
        <p:spPr>
          <a:xfrm>
            <a:off x="20" y="1"/>
            <a:ext cx="12191980" cy="6857999"/>
          </a:xfrm>
          <a:prstGeom prst="rect">
            <a:avLst/>
          </a:prstGeom>
        </p:spPr>
      </p:pic>
      <p:sp>
        <p:nvSpPr>
          <p:cNvPr id="6" name="Title 5">
            <a:extLst>
              <a:ext uri="{FF2B5EF4-FFF2-40B4-BE49-F238E27FC236}">
                <a16:creationId xmlns:a16="http://schemas.microsoft.com/office/drawing/2014/main" id="{9A831208-E9CB-4201-A6C8-E9CB028C6F3C}"/>
              </a:ext>
            </a:extLst>
          </p:cNvPr>
          <p:cNvSpPr>
            <a:spLocks noGrp="1"/>
          </p:cNvSpPr>
          <p:nvPr>
            <p:ph type="title"/>
          </p:nvPr>
        </p:nvSpPr>
        <p:spPr>
          <a:xfrm>
            <a:off x="838201" y="1065862"/>
            <a:ext cx="3313164" cy="4726276"/>
          </a:xfrm>
        </p:spPr>
        <p:txBody>
          <a:bodyPr>
            <a:normAutofit/>
          </a:bodyPr>
          <a:lstStyle/>
          <a:p>
            <a:pPr algn="ctr"/>
            <a:r>
              <a:rPr lang="en-US" sz="4000" dirty="0">
                <a:solidFill>
                  <a:srgbClr val="FFFFFF"/>
                </a:solidFill>
              </a:rPr>
              <a:t>Features of Touch Screen </a:t>
            </a:r>
          </a:p>
        </p:txBody>
      </p:sp>
      <p:cxnSp>
        <p:nvCxnSpPr>
          <p:cNvPr id="41" name="Straight Connector 4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6">
            <a:extLst>
              <a:ext uri="{FF2B5EF4-FFF2-40B4-BE49-F238E27FC236}">
                <a16:creationId xmlns:a16="http://schemas.microsoft.com/office/drawing/2014/main" id="{E0795477-3FA1-4371-99CB-BAA004048C97}"/>
              </a:ext>
            </a:extLst>
          </p:cNvPr>
          <p:cNvGraphicFramePr>
            <a:graphicFrameLocks noGrp="1"/>
          </p:cNvGraphicFramePr>
          <p:nvPr>
            <p:ph idx="1"/>
            <p:extLst>
              <p:ext uri="{D42A27DB-BD31-4B8C-83A1-F6EECF244321}">
                <p14:modId xmlns:p14="http://schemas.microsoft.com/office/powerpoint/2010/main" val="733679461"/>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317112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A190F-7D05-4612-AE4F-41397443D497}"/>
              </a:ext>
            </a:extLst>
          </p:cNvPr>
          <p:cNvSpPr>
            <a:spLocks noGrp="1"/>
          </p:cNvSpPr>
          <p:nvPr>
            <p:ph type="title"/>
          </p:nvPr>
        </p:nvSpPr>
        <p:spPr>
          <a:xfrm>
            <a:off x="522514" y="742951"/>
            <a:ext cx="3697061"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Pin description of Touch screen </a:t>
            </a:r>
          </a:p>
        </p:txBody>
      </p:sp>
      <p:pic>
        <p:nvPicPr>
          <p:cNvPr id="9" name="Content Placeholder 8" descr="A picture containing application&#10;&#10;Description automatically generated">
            <a:extLst>
              <a:ext uri="{FF2B5EF4-FFF2-40B4-BE49-F238E27FC236}">
                <a16:creationId xmlns:a16="http://schemas.microsoft.com/office/drawing/2014/main" id="{F112B552-3933-48E4-9449-2F6D7569EE0B}"/>
              </a:ext>
            </a:extLst>
          </p:cNvPr>
          <p:cNvPicPr>
            <a:picLocks noChangeAspect="1"/>
          </p:cNvPicPr>
          <p:nvPr/>
        </p:nvPicPr>
        <p:blipFill rotWithShape="1">
          <a:blip r:embed="rId2">
            <a:extLst>
              <a:ext uri="{28A0092B-C50C-407E-A947-70E740481C1C}">
                <a14:useLocalDpi xmlns:a14="http://schemas.microsoft.com/office/drawing/2010/main" val="0"/>
              </a:ext>
            </a:extLst>
          </a:blip>
          <a:srcRect l="14333" r="8299"/>
          <a:stretch/>
        </p:blipFill>
        <p:spPr>
          <a:xfrm>
            <a:off x="5075258" y="492573"/>
            <a:ext cx="6388576" cy="5880796"/>
          </a:xfrm>
          <a:prstGeom prst="rect">
            <a:avLst/>
          </a:prstGeom>
        </p:spPr>
      </p:pic>
    </p:spTree>
    <p:extLst>
      <p:ext uri="{BB962C8B-B14F-4D97-AF65-F5344CB8AC3E}">
        <p14:creationId xmlns:p14="http://schemas.microsoft.com/office/powerpoint/2010/main" val="4078822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ell phone on a table&#10;&#10;Description automatically generated with low confidence">
            <a:extLst>
              <a:ext uri="{FF2B5EF4-FFF2-40B4-BE49-F238E27FC236}">
                <a16:creationId xmlns:a16="http://schemas.microsoft.com/office/drawing/2014/main" id="{BE625FBF-CB20-4296-BCA0-4E2075A5E26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47" b="9553"/>
          <a:stretch/>
        </p:blipFill>
        <p:spPr>
          <a:xfrm>
            <a:off x="20" y="1"/>
            <a:ext cx="12191980" cy="6857999"/>
          </a:xfrm>
          <a:prstGeom prst="rect">
            <a:avLst/>
          </a:prstGeom>
        </p:spPr>
      </p:pic>
      <p:sp>
        <p:nvSpPr>
          <p:cNvPr id="4" name="Title 3">
            <a:extLst>
              <a:ext uri="{FF2B5EF4-FFF2-40B4-BE49-F238E27FC236}">
                <a16:creationId xmlns:a16="http://schemas.microsoft.com/office/drawing/2014/main" id="{FD89D016-0F1B-40D4-87B8-7649A77189F0}"/>
              </a:ext>
            </a:extLst>
          </p:cNvPr>
          <p:cNvSpPr>
            <a:spLocks noGrp="1"/>
          </p:cNvSpPr>
          <p:nvPr>
            <p:ph type="title"/>
          </p:nvPr>
        </p:nvSpPr>
        <p:spPr>
          <a:xfrm>
            <a:off x="1524000" y="1122361"/>
            <a:ext cx="9144000" cy="2985405"/>
          </a:xfrm>
        </p:spPr>
        <p:txBody>
          <a:bodyPr vert="horz" lIns="91440" tIns="45720" rIns="91440" bIns="45720" rtlCol="0" anchor="b">
            <a:normAutofit/>
          </a:bodyPr>
          <a:lstStyle/>
          <a:p>
            <a:pPr algn="ctr"/>
            <a:r>
              <a:rPr lang="en-US" sz="6000" dirty="0"/>
              <a:t>Touchscreen Resistive or Capacitive touch?</a:t>
            </a:r>
            <a:endParaRPr lang="en-US" sz="6000" dirty="0">
              <a:solidFill>
                <a:srgbClr val="FFFFFF"/>
              </a:solidFill>
            </a:endParaRPr>
          </a:p>
        </p:txBody>
      </p:sp>
    </p:spTree>
    <p:extLst>
      <p:ext uri="{BB962C8B-B14F-4D97-AF65-F5344CB8AC3E}">
        <p14:creationId xmlns:p14="http://schemas.microsoft.com/office/powerpoint/2010/main" val="174410808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C2EFE5-E236-4D75-9F9D-11FE144F5263}"/>
              </a:ext>
            </a:extLst>
          </p:cNvPr>
          <p:cNvSpPr>
            <a:spLocks noGrp="1"/>
          </p:cNvSpPr>
          <p:nvPr>
            <p:ph type="title"/>
          </p:nvPr>
        </p:nvSpPr>
        <p:spPr/>
        <p:txBody>
          <a:bodyPr/>
          <a:lstStyle/>
          <a:p>
            <a:pPr algn="ctr"/>
            <a:r>
              <a:rPr lang="en-US" dirty="0"/>
              <a:t>Resistive Touch </a:t>
            </a:r>
          </a:p>
        </p:txBody>
      </p:sp>
      <p:graphicFrame>
        <p:nvGraphicFramePr>
          <p:cNvPr id="6" name="Content Placeholder 3">
            <a:extLst>
              <a:ext uri="{FF2B5EF4-FFF2-40B4-BE49-F238E27FC236}">
                <a16:creationId xmlns:a16="http://schemas.microsoft.com/office/drawing/2014/main" id="{0BE42E86-2ECF-4EB1-BD17-2B5DFDA888D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4823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ADE3021-7F14-4E90-9B7B-6DE75E6B4D8E}"/>
              </a:ext>
            </a:extLst>
          </p:cNvPr>
          <p:cNvSpPr>
            <a:spLocks noGrp="1"/>
          </p:cNvSpPr>
          <p:nvPr>
            <p:ph type="title"/>
          </p:nvPr>
        </p:nvSpPr>
        <p:spPr>
          <a:xfrm>
            <a:off x="572493" y="238539"/>
            <a:ext cx="11047013" cy="1434415"/>
          </a:xfrm>
        </p:spPr>
        <p:txBody>
          <a:bodyPr anchor="b">
            <a:normAutofit/>
          </a:bodyPr>
          <a:lstStyle/>
          <a:p>
            <a:pPr algn="ctr"/>
            <a:r>
              <a:rPr lang="en-US" sz="6000" dirty="0"/>
              <a:t>ESP8266</a:t>
            </a:r>
          </a:p>
        </p:txBody>
      </p:sp>
      <p:sp>
        <p:nvSpPr>
          <p:cNvPr id="3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electronics, circuit&#10;&#10;Description automatically generated">
            <a:extLst>
              <a:ext uri="{FF2B5EF4-FFF2-40B4-BE49-F238E27FC236}">
                <a16:creationId xmlns:a16="http://schemas.microsoft.com/office/drawing/2014/main" id="{D43F31AC-AC8C-44ED-A2F3-2F72C7A7CB1A}"/>
              </a:ext>
            </a:extLst>
          </p:cNvPr>
          <p:cNvPicPr>
            <a:picLocks noChangeAspect="1"/>
          </p:cNvPicPr>
          <p:nvPr/>
        </p:nvPicPr>
        <p:blipFill rotWithShape="1">
          <a:blip r:embed="rId2">
            <a:extLst>
              <a:ext uri="{28A0092B-C50C-407E-A947-70E740481C1C}">
                <a14:useLocalDpi xmlns:a14="http://schemas.microsoft.com/office/drawing/2010/main" val="0"/>
              </a:ext>
            </a:extLst>
          </a:blip>
          <a:srcRect l="16428" r="20655" b="2"/>
          <a:stretch/>
        </p:blipFill>
        <p:spPr>
          <a:xfrm>
            <a:off x="182880" y="2002056"/>
            <a:ext cx="4723075" cy="456254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27" name="Content Placeholder 8">
            <a:extLst>
              <a:ext uri="{FF2B5EF4-FFF2-40B4-BE49-F238E27FC236}">
                <a16:creationId xmlns:a16="http://schemas.microsoft.com/office/drawing/2014/main" id="{B5840887-96B3-402E-9F5F-361A459A61C8}"/>
              </a:ext>
            </a:extLst>
          </p:cNvPr>
          <p:cNvSpPr>
            <a:spLocks noGrp="1"/>
          </p:cNvSpPr>
          <p:nvPr>
            <p:ph idx="1"/>
          </p:nvPr>
        </p:nvSpPr>
        <p:spPr>
          <a:xfrm>
            <a:off x="4905955" y="2349304"/>
            <a:ext cx="6713552" cy="3836811"/>
          </a:xfrm>
        </p:spPr>
        <p:txBody>
          <a:bodyPr anchor="t">
            <a:normAutofit/>
          </a:bodyPr>
          <a:lstStyle/>
          <a:p>
            <a:pPr algn="just">
              <a:lnSpc>
                <a:spcPct val="100000"/>
              </a:lnSpc>
              <a:buFont typeface="Wingdings" panose="05000000000000000000" pitchFamily="2" charset="2"/>
              <a:buChar char="v"/>
            </a:pPr>
            <a:r>
              <a:rPr lang="en-US" sz="2400" dirty="0"/>
              <a:t>The NodeMCU (Node Microcontroller Unit) is an open-source software and hardware development environment built around an inexpensive System-on-a-Chip (SoC) called the ESP8266.</a:t>
            </a:r>
          </a:p>
          <a:p>
            <a:pPr algn="just">
              <a:lnSpc>
                <a:spcPct val="100000"/>
              </a:lnSpc>
              <a:buFont typeface="Wingdings" panose="05000000000000000000" pitchFamily="2" charset="2"/>
              <a:buChar char="v"/>
            </a:pPr>
            <a:r>
              <a:rPr lang="en-US" sz="2400" dirty="0"/>
              <a:t> The ESP8266, designed and manufactured by Espressif Systems, contains the crucial elements of a computer: CPU, RAM, networking (Wi-Fi), and even a modern operating system and SDK.</a:t>
            </a:r>
            <a:endParaRPr lang="en-CA" sz="2400" dirty="0"/>
          </a:p>
          <a:p>
            <a:endParaRPr lang="en-US" sz="2200" dirty="0"/>
          </a:p>
        </p:txBody>
      </p:sp>
    </p:spTree>
    <p:extLst>
      <p:ext uri="{BB962C8B-B14F-4D97-AF65-F5344CB8AC3E}">
        <p14:creationId xmlns:p14="http://schemas.microsoft.com/office/powerpoint/2010/main" val="2254764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electronics, computer&#10;&#10;Description automatically generated">
            <a:extLst>
              <a:ext uri="{FF2B5EF4-FFF2-40B4-BE49-F238E27FC236}">
                <a16:creationId xmlns:a16="http://schemas.microsoft.com/office/drawing/2014/main" id="{6B0A04AA-42D5-416E-8B98-23B8A29AC594}"/>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3920" r="12782"/>
          <a:stretch/>
        </p:blipFill>
        <p:spPr>
          <a:xfrm rot="5400000">
            <a:off x="2842901" y="-2479046"/>
            <a:ext cx="6499784" cy="11823637"/>
          </a:xfrm>
          <a:prstGeom prst="rect">
            <a:avLst/>
          </a:prstGeom>
          <a:effectLst>
            <a:glow rad="63500">
              <a:schemeClr val="accent3">
                <a:satMod val="175000"/>
                <a:alpha val="40000"/>
              </a:schemeClr>
            </a:glow>
          </a:effectLst>
        </p:spPr>
      </p:pic>
      <p:sp>
        <p:nvSpPr>
          <p:cNvPr id="41" name="Title 8">
            <a:extLst>
              <a:ext uri="{FF2B5EF4-FFF2-40B4-BE49-F238E27FC236}">
                <a16:creationId xmlns:a16="http://schemas.microsoft.com/office/drawing/2014/main" id="{C394B37B-254E-45DF-97BB-805E3ACDA34E}"/>
              </a:ext>
            </a:extLst>
          </p:cNvPr>
          <p:cNvSpPr>
            <a:spLocks noGrp="1"/>
          </p:cNvSpPr>
          <p:nvPr>
            <p:ph type="title"/>
          </p:nvPr>
        </p:nvSpPr>
        <p:spPr>
          <a:xfrm>
            <a:off x="3305908" y="175335"/>
            <a:ext cx="8567223" cy="1470585"/>
          </a:xfrm>
        </p:spPr>
        <p:txBody>
          <a:bodyPr anchor="b">
            <a:noAutofit/>
          </a:bodyPr>
          <a:lstStyle/>
          <a:p>
            <a:pPr algn="ctr"/>
            <a:r>
              <a:rPr lang="en-US" sz="5400" dirty="0">
                <a:solidFill>
                  <a:schemeClr val="bg2">
                    <a:lumMod val="90000"/>
                  </a:schemeClr>
                </a:solidFill>
                <a:latin typeface="+mn-lt"/>
              </a:rPr>
              <a:t>Interfacing 2.8” TFT Touch Screen with ESP8266</a:t>
            </a:r>
            <a:endParaRPr lang="en-US" sz="5400" dirty="0">
              <a:solidFill>
                <a:schemeClr val="bg2">
                  <a:lumMod val="90000"/>
                </a:schemeClr>
              </a:solidFill>
            </a:endParaRPr>
          </a:p>
        </p:txBody>
      </p:sp>
      <p:sp>
        <p:nvSpPr>
          <p:cNvPr id="54" name="Content Placeholder 10">
            <a:extLst>
              <a:ext uri="{FF2B5EF4-FFF2-40B4-BE49-F238E27FC236}">
                <a16:creationId xmlns:a16="http://schemas.microsoft.com/office/drawing/2014/main" id="{39FDD9E3-8CA5-4FEE-9FE0-64394027FB63}"/>
              </a:ext>
            </a:extLst>
          </p:cNvPr>
          <p:cNvSpPr>
            <a:spLocks noGrp="1"/>
          </p:cNvSpPr>
          <p:nvPr>
            <p:ph idx="1"/>
          </p:nvPr>
        </p:nvSpPr>
        <p:spPr>
          <a:xfrm>
            <a:off x="838200" y="5359791"/>
            <a:ext cx="11034932" cy="1275468"/>
          </a:xfrm>
        </p:spPr>
        <p:txBody>
          <a:bodyPr>
            <a:normAutofit/>
          </a:bodyPr>
          <a:lstStyle/>
          <a:p>
            <a:pPr marL="0" indent="0" algn="r">
              <a:buNone/>
            </a:pPr>
            <a:r>
              <a:rPr lang="en-US" sz="3600" dirty="0">
                <a:solidFill>
                  <a:schemeClr val="bg2">
                    <a:lumMod val="90000"/>
                  </a:schemeClr>
                </a:solidFill>
              </a:rPr>
              <a:t>Submitted by: SIMRAN</a:t>
            </a:r>
          </a:p>
          <a:p>
            <a:pPr marL="0" indent="0" algn="r">
              <a:buNone/>
            </a:pPr>
            <a:r>
              <a:rPr lang="en-US" sz="3600" dirty="0">
                <a:solidFill>
                  <a:schemeClr val="bg2">
                    <a:lumMod val="90000"/>
                  </a:schemeClr>
                </a:solidFill>
              </a:rPr>
              <a:t>C0765503</a:t>
            </a:r>
          </a:p>
          <a:p>
            <a:endParaRPr lang="en-US" sz="2000" dirty="0">
              <a:solidFill>
                <a:srgbClr val="FFFFFF"/>
              </a:solidFill>
            </a:endParaRPr>
          </a:p>
        </p:txBody>
      </p:sp>
    </p:spTree>
    <p:extLst>
      <p:ext uri="{BB962C8B-B14F-4D97-AF65-F5344CB8AC3E}">
        <p14:creationId xmlns:p14="http://schemas.microsoft.com/office/powerpoint/2010/main" val="1200484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DB71175-B019-42D3-80CB-1BF8EC92960B}"/>
              </a:ext>
            </a:extLst>
          </p:cNvPr>
          <p:cNvSpPr>
            <a:spLocks noGrp="1"/>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a:solidFill>
                  <a:srgbClr val="FFFFFF"/>
                </a:solidFill>
                <a:latin typeface="+mj-lt"/>
                <a:ea typeface="+mj-ea"/>
                <a:cs typeface="+mj-cs"/>
              </a:rPr>
              <a:t>PIN DISCRIPTION</a:t>
            </a:r>
          </a:p>
        </p:txBody>
      </p:sp>
      <p:pic>
        <p:nvPicPr>
          <p:cNvPr id="5" name="Content Placeholder 7">
            <a:extLst>
              <a:ext uri="{FF2B5EF4-FFF2-40B4-BE49-F238E27FC236}">
                <a16:creationId xmlns:a16="http://schemas.microsoft.com/office/drawing/2014/main" id="{0BFEE6BB-32DC-4705-9519-304A65A7A223}"/>
              </a:ext>
            </a:extLst>
          </p:cNvPr>
          <p:cNvPicPr>
            <a:picLocks noGrp="1"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88114" y="643466"/>
            <a:ext cx="6784441" cy="5568739"/>
          </a:xfrm>
          <a:prstGeom prst="rect">
            <a:avLst/>
          </a:prstGeom>
        </p:spPr>
      </p:pic>
    </p:spTree>
    <p:extLst>
      <p:ext uri="{BB962C8B-B14F-4D97-AF65-F5344CB8AC3E}">
        <p14:creationId xmlns:p14="http://schemas.microsoft.com/office/powerpoint/2010/main" val="2803629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2BF4F-691E-481C-8A24-7698805624B3}"/>
              </a:ext>
            </a:extLst>
          </p:cNvPr>
          <p:cNvSpPr>
            <a:spLocks noGrp="1"/>
          </p:cNvSpPr>
          <p:nvPr>
            <p:ph type="title"/>
          </p:nvPr>
        </p:nvSpPr>
        <p:spPr>
          <a:xfrm>
            <a:off x="4965430" y="629268"/>
            <a:ext cx="6586491" cy="918174"/>
          </a:xfrm>
        </p:spPr>
        <p:txBody>
          <a:bodyPr vert="horz" lIns="91440" tIns="45720" rIns="91440" bIns="45720" rtlCol="0" anchor="b">
            <a:normAutofit/>
          </a:bodyPr>
          <a:lstStyle/>
          <a:p>
            <a:pPr algn="ctr"/>
            <a:r>
              <a:rPr lang="en-US" sz="4400" dirty="0"/>
              <a:t>Features of ESP8266</a:t>
            </a:r>
          </a:p>
        </p:txBody>
      </p:sp>
      <p:sp>
        <p:nvSpPr>
          <p:cNvPr id="3" name="Content Placeholder 2">
            <a:extLst>
              <a:ext uri="{FF2B5EF4-FFF2-40B4-BE49-F238E27FC236}">
                <a16:creationId xmlns:a16="http://schemas.microsoft.com/office/drawing/2014/main" id="{9F90C551-CBED-4353-8DC5-16297F2FF042}"/>
              </a:ext>
            </a:extLst>
          </p:cNvPr>
          <p:cNvSpPr>
            <a:spLocks noGrp="1"/>
          </p:cNvSpPr>
          <p:nvPr>
            <p:ph idx="1"/>
          </p:nvPr>
        </p:nvSpPr>
        <p:spPr>
          <a:xfrm>
            <a:off x="4965431" y="2438400"/>
            <a:ext cx="6586489" cy="4117140"/>
          </a:xfrm>
        </p:spPr>
        <p:txBody>
          <a:bodyPr vert="horz" lIns="91440" tIns="45720" rIns="91440" bIns="45720" rtlCol="0">
            <a:normAutofit/>
          </a:bodyPr>
          <a:lstStyle/>
          <a:p>
            <a:pPr algn="just">
              <a:buFont typeface="Wingdings" panose="05000000000000000000" pitchFamily="2" charset="2"/>
              <a:buChar char="v"/>
            </a:pPr>
            <a:r>
              <a:rPr lang="en-US" sz="2400" b="0" i="0" dirty="0">
                <a:effectLst/>
              </a:rPr>
              <a:t>This microprocessor supports RTOS and operates at 80MHz to 160 MHz adjustable clock frequency. </a:t>
            </a:r>
          </a:p>
          <a:p>
            <a:pPr algn="just">
              <a:buFont typeface="Wingdings" panose="05000000000000000000" pitchFamily="2" charset="2"/>
              <a:buChar char="v"/>
            </a:pPr>
            <a:r>
              <a:rPr lang="en-US" sz="2400" b="0" i="0" dirty="0">
                <a:effectLst/>
              </a:rPr>
              <a:t>NodeMCU has 128 KB RAM and 4MB of Flash memory to store data and programs. </a:t>
            </a:r>
          </a:p>
          <a:p>
            <a:pPr algn="just">
              <a:buFont typeface="Wingdings" panose="05000000000000000000" pitchFamily="2" charset="2"/>
              <a:buChar char="v"/>
            </a:pPr>
            <a:r>
              <a:rPr lang="en-US" sz="2400" b="0" i="0" dirty="0">
                <a:effectLst/>
              </a:rPr>
              <a:t> </a:t>
            </a:r>
            <a:r>
              <a:rPr lang="en-US" sz="2400" dirty="0"/>
              <a:t>H</a:t>
            </a:r>
            <a:r>
              <a:rPr lang="en-US" sz="2400" b="0" i="0" dirty="0">
                <a:effectLst/>
              </a:rPr>
              <a:t>igh processing power with in-built Wi-Fi / Bluetooth and Deep Sleep Operating features make it ideal for IoT projects.</a:t>
            </a:r>
          </a:p>
          <a:p>
            <a:pPr algn="just">
              <a:buFont typeface="Wingdings" panose="05000000000000000000" pitchFamily="2" charset="2"/>
              <a:buChar char="v"/>
            </a:pPr>
            <a:r>
              <a:rPr lang="en-US" sz="2400" b="0" i="0" dirty="0">
                <a:effectLst/>
              </a:rPr>
              <a:t>NodeMCU can be powered using Micro USB jack and VIN pin (External Supply Pin). </a:t>
            </a:r>
          </a:p>
          <a:p>
            <a:pPr algn="just">
              <a:buFont typeface="Wingdings" panose="05000000000000000000" pitchFamily="2" charset="2"/>
              <a:buChar char="v"/>
            </a:pPr>
            <a:r>
              <a:rPr lang="en-US" sz="2400" b="0" i="0" dirty="0">
                <a:effectLst/>
              </a:rPr>
              <a:t>It supports UART, SPI, and I2C interface.</a:t>
            </a:r>
          </a:p>
          <a:p>
            <a:endParaRPr lang="en-US" sz="2000" dirty="0"/>
          </a:p>
        </p:txBody>
      </p:sp>
      <p:pic>
        <p:nvPicPr>
          <p:cNvPr id="6" name="Picture 5" descr="A picture containing text, electronics, circuit&#10;&#10;Description automatically generated">
            <a:extLst>
              <a:ext uri="{FF2B5EF4-FFF2-40B4-BE49-F238E27FC236}">
                <a16:creationId xmlns:a16="http://schemas.microsoft.com/office/drawing/2014/main" id="{2BD9C41F-6FB1-4B36-A89F-10C7E84BD74A}"/>
              </a:ext>
            </a:extLst>
          </p:cNvPr>
          <p:cNvPicPr>
            <a:picLocks noChangeAspect="1"/>
          </p:cNvPicPr>
          <p:nvPr/>
        </p:nvPicPr>
        <p:blipFill rotWithShape="1">
          <a:blip r:embed="rId2">
            <a:extLst>
              <a:ext uri="{28A0092B-C50C-407E-A947-70E740481C1C}">
                <a14:useLocalDpi xmlns:a14="http://schemas.microsoft.com/office/drawing/2010/main" val="0"/>
              </a:ext>
            </a:extLst>
          </a:blip>
          <a:srcRect l="25328" r="29552" b="-1"/>
          <a:stretch/>
        </p:blipFill>
        <p:spPr>
          <a:xfrm rot="21600000">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7DD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423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9D3837-DA44-4B41-A216-264A997F9AC1}"/>
              </a:ext>
            </a:extLst>
          </p:cNvPr>
          <p:cNvSpPr>
            <a:spLocks noGrp="1"/>
          </p:cNvSpPr>
          <p:nvPr>
            <p:ph type="title"/>
          </p:nvPr>
        </p:nvSpPr>
        <p:spPr>
          <a:xfrm>
            <a:off x="519546" y="621792"/>
            <a:ext cx="4755840" cy="5504688"/>
          </a:xfrm>
        </p:spPr>
        <p:txBody>
          <a:bodyPr>
            <a:normAutofit/>
          </a:bodyPr>
          <a:lstStyle/>
          <a:p>
            <a:r>
              <a:rPr lang="en-US" sz="4800" dirty="0"/>
              <a:t>Role of ESP8266 in my project </a:t>
            </a:r>
          </a:p>
        </p:txBody>
      </p:sp>
      <p:sp>
        <p:nvSpPr>
          <p:cNvPr id="12" name="Rectangle 11">
            <a:extLst>
              <a:ext uri="{FF2B5EF4-FFF2-40B4-BE49-F238E27FC236}">
                <a16:creationId xmlns:a16="http://schemas.microsoft.com/office/drawing/2014/main" id="{DA176721-EB28-4282-BA88-F4C1024AC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8" name="Content Placeholder 5">
            <a:extLst>
              <a:ext uri="{FF2B5EF4-FFF2-40B4-BE49-F238E27FC236}">
                <a16:creationId xmlns:a16="http://schemas.microsoft.com/office/drawing/2014/main" id="{9D112764-8921-48E3-800A-D906A4271749}"/>
              </a:ext>
            </a:extLst>
          </p:cNvPr>
          <p:cNvGraphicFramePr>
            <a:graphicFrameLocks noGrp="1"/>
          </p:cNvGraphicFramePr>
          <p:nvPr>
            <p:ph idx="1"/>
            <p:extLst>
              <p:ext uri="{D42A27DB-BD31-4B8C-83A1-F6EECF244321}">
                <p14:modId xmlns:p14="http://schemas.microsoft.com/office/powerpoint/2010/main" val="804375990"/>
              </p:ext>
            </p:extLst>
          </p:nvPr>
        </p:nvGraphicFramePr>
        <p:xfrm>
          <a:off x="5613009" y="621791"/>
          <a:ext cx="5743839" cy="5722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6295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F3B78-02C9-4A42-8B59-B8A67B80387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Schematic design </a:t>
            </a:r>
          </a:p>
        </p:txBody>
      </p:sp>
      <p:pic>
        <p:nvPicPr>
          <p:cNvPr id="5" name="Content Placeholder 4" descr="Diagram, schematic&#10;&#10;Description automatically generated">
            <a:extLst>
              <a:ext uri="{FF2B5EF4-FFF2-40B4-BE49-F238E27FC236}">
                <a16:creationId xmlns:a16="http://schemas.microsoft.com/office/drawing/2014/main" id="{4E288079-3E7C-4F34-AC39-D4EA10EFFE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050"/>
          <a:stretch/>
        </p:blipFill>
        <p:spPr>
          <a:xfrm>
            <a:off x="4777316" y="624114"/>
            <a:ext cx="6935714" cy="5617029"/>
          </a:xfrm>
          <a:prstGeom prst="rect">
            <a:avLst/>
          </a:prstGeom>
        </p:spPr>
      </p:pic>
    </p:spTree>
    <p:extLst>
      <p:ext uri="{BB962C8B-B14F-4D97-AF65-F5344CB8AC3E}">
        <p14:creationId xmlns:p14="http://schemas.microsoft.com/office/powerpoint/2010/main" val="1043683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709C5-C69D-4765-856C-9C4AFDEBFDFC}"/>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Hardware Connections</a:t>
            </a:r>
          </a:p>
        </p:txBody>
      </p:sp>
      <p:graphicFrame>
        <p:nvGraphicFramePr>
          <p:cNvPr id="4" name="Table 4">
            <a:extLst>
              <a:ext uri="{FF2B5EF4-FFF2-40B4-BE49-F238E27FC236}">
                <a16:creationId xmlns:a16="http://schemas.microsoft.com/office/drawing/2014/main" id="{2F83517E-4576-478F-91D9-62857C571FE7}"/>
              </a:ext>
            </a:extLst>
          </p:cNvPr>
          <p:cNvGraphicFramePr>
            <a:graphicFrameLocks noGrp="1"/>
          </p:cNvGraphicFramePr>
          <p:nvPr>
            <p:ph idx="1"/>
            <p:extLst>
              <p:ext uri="{D42A27DB-BD31-4B8C-83A1-F6EECF244321}">
                <p14:modId xmlns:p14="http://schemas.microsoft.com/office/powerpoint/2010/main" val="3327609002"/>
              </p:ext>
            </p:extLst>
          </p:nvPr>
        </p:nvGraphicFramePr>
        <p:xfrm>
          <a:off x="5153822" y="750455"/>
          <a:ext cx="6553545" cy="5365040"/>
        </p:xfrm>
        <a:graphic>
          <a:graphicData uri="http://schemas.openxmlformats.org/drawingml/2006/table">
            <a:tbl>
              <a:tblPr firstRow="1" bandRow="1">
                <a:tableStyleId>{8799B23B-EC83-4686-B30A-512413B5E67A}</a:tableStyleId>
              </a:tblPr>
              <a:tblGrid>
                <a:gridCol w="2443490">
                  <a:extLst>
                    <a:ext uri="{9D8B030D-6E8A-4147-A177-3AD203B41FA5}">
                      <a16:colId xmlns:a16="http://schemas.microsoft.com/office/drawing/2014/main" val="3493149861"/>
                    </a:ext>
                  </a:extLst>
                </a:gridCol>
                <a:gridCol w="4110055">
                  <a:extLst>
                    <a:ext uri="{9D8B030D-6E8A-4147-A177-3AD203B41FA5}">
                      <a16:colId xmlns:a16="http://schemas.microsoft.com/office/drawing/2014/main" val="39419283"/>
                    </a:ext>
                  </a:extLst>
                </a:gridCol>
              </a:tblGrid>
              <a:tr h="536504">
                <a:tc>
                  <a:txBody>
                    <a:bodyPr/>
                    <a:lstStyle/>
                    <a:p>
                      <a:pPr algn="ctr"/>
                      <a:r>
                        <a:rPr lang="en-US" sz="2600"/>
                        <a:t>ESP8266</a:t>
                      </a:r>
                    </a:p>
                  </a:txBody>
                  <a:tcPr marL="99518" marR="99518" marT="49759" marB="49759"/>
                </a:tc>
                <a:tc>
                  <a:txBody>
                    <a:bodyPr/>
                    <a:lstStyle/>
                    <a:p>
                      <a:pPr algn="ctr"/>
                      <a:r>
                        <a:rPr lang="en-US" sz="2600"/>
                        <a:t>TOUCH SCREEN </a:t>
                      </a:r>
                    </a:p>
                  </a:txBody>
                  <a:tcPr marL="99518" marR="99518" marT="49759" marB="49759"/>
                </a:tc>
                <a:extLst>
                  <a:ext uri="{0D108BD9-81ED-4DB2-BD59-A6C34878D82A}">
                    <a16:rowId xmlns:a16="http://schemas.microsoft.com/office/drawing/2014/main" val="1804707473"/>
                  </a:ext>
                </a:extLst>
              </a:tr>
              <a:tr h="536504">
                <a:tc>
                  <a:txBody>
                    <a:bodyPr/>
                    <a:lstStyle/>
                    <a:p>
                      <a:pPr algn="ctr"/>
                      <a:r>
                        <a:rPr lang="en-US" sz="2600"/>
                        <a:t>3.3V</a:t>
                      </a:r>
                    </a:p>
                  </a:txBody>
                  <a:tcPr marL="99518" marR="99518" marT="49759" marB="49759"/>
                </a:tc>
                <a:tc>
                  <a:txBody>
                    <a:bodyPr/>
                    <a:lstStyle/>
                    <a:p>
                      <a:pPr algn="ctr"/>
                      <a:r>
                        <a:rPr lang="en-US" sz="2600"/>
                        <a:t>VCC</a:t>
                      </a:r>
                    </a:p>
                  </a:txBody>
                  <a:tcPr marL="99518" marR="99518" marT="49759" marB="49759"/>
                </a:tc>
                <a:extLst>
                  <a:ext uri="{0D108BD9-81ED-4DB2-BD59-A6C34878D82A}">
                    <a16:rowId xmlns:a16="http://schemas.microsoft.com/office/drawing/2014/main" val="3526210063"/>
                  </a:ext>
                </a:extLst>
              </a:tr>
              <a:tr h="536504">
                <a:tc>
                  <a:txBody>
                    <a:bodyPr/>
                    <a:lstStyle/>
                    <a:p>
                      <a:pPr algn="ctr"/>
                      <a:r>
                        <a:rPr lang="en-US" sz="2600"/>
                        <a:t>GND</a:t>
                      </a:r>
                    </a:p>
                  </a:txBody>
                  <a:tcPr marL="99518" marR="99518" marT="49759" marB="49759"/>
                </a:tc>
                <a:tc>
                  <a:txBody>
                    <a:bodyPr/>
                    <a:lstStyle/>
                    <a:p>
                      <a:pPr algn="ctr"/>
                      <a:r>
                        <a:rPr lang="en-US" sz="2600"/>
                        <a:t>GND</a:t>
                      </a:r>
                    </a:p>
                  </a:txBody>
                  <a:tcPr marL="99518" marR="99518" marT="49759" marB="49759"/>
                </a:tc>
                <a:extLst>
                  <a:ext uri="{0D108BD9-81ED-4DB2-BD59-A6C34878D82A}">
                    <a16:rowId xmlns:a16="http://schemas.microsoft.com/office/drawing/2014/main" val="741723728"/>
                  </a:ext>
                </a:extLst>
              </a:tr>
              <a:tr h="536504">
                <a:tc>
                  <a:txBody>
                    <a:bodyPr/>
                    <a:lstStyle/>
                    <a:p>
                      <a:pPr algn="ctr"/>
                      <a:r>
                        <a:rPr lang="en-US" sz="2600"/>
                        <a:t>D8</a:t>
                      </a:r>
                    </a:p>
                  </a:txBody>
                  <a:tcPr marL="99518" marR="99518" marT="49759" marB="49759"/>
                </a:tc>
                <a:tc>
                  <a:txBody>
                    <a:bodyPr/>
                    <a:lstStyle/>
                    <a:p>
                      <a:pPr algn="ctr"/>
                      <a:r>
                        <a:rPr lang="en-US" sz="2600"/>
                        <a:t>CS</a:t>
                      </a:r>
                    </a:p>
                  </a:txBody>
                  <a:tcPr marL="99518" marR="99518" marT="49759" marB="49759"/>
                </a:tc>
                <a:extLst>
                  <a:ext uri="{0D108BD9-81ED-4DB2-BD59-A6C34878D82A}">
                    <a16:rowId xmlns:a16="http://schemas.microsoft.com/office/drawing/2014/main" val="633526921"/>
                  </a:ext>
                </a:extLst>
              </a:tr>
              <a:tr h="536504">
                <a:tc>
                  <a:txBody>
                    <a:bodyPr/>
                    <a:lstStyle/>
                    <a:p>
                      <a:pPr algn="ctr"/>
                      <a:r>
                        <a:rPr lang="en-US" sz="2600"/>
                        <a:t>RST</a:t>
                      </a:r>
                    </a:p>
                  </a:txBody>
                  <a:tcPr marL="99518" marR="99518" marT="49759" marB="49759"/>
                </a:tc>
                <a:tc>
                  <a:txBody>
                    <a:bodyPr/>
                    <a:lstStyle/>
                    <a:p>
                      <a:pPr algn="ctr"/>
                      <a:r>
                        <a:rPr lang="en-US" sz="2600"/>
                        <a:t>RESET</a:t>
                      </a:r>
                    </a:p>
                  </a:txBody>
                  <a:tcPr marL="99518" marR="99518" marT="49759" marB="49759"/>
                </a:tc>
                <a:extLst>
                  <a:ext uri="{0D108BD9-81ED-4DB2-BD59-A6C34878D82A}">
                    <a16:rowId xmlns:a16="http://schemas.microsoft.com/office/drawing/2014/main" val="512539394"/>
                  </a:ext>
                </a:extLst>
              </a:tr>
              <a:tr h="536504">
                <a:tc>
                  <a:txBody>
                    <a:bodyPr/>
                    <a:lstStyle/>
                    <a:p>
                      <a:pPr algn="ctr"/>
                      <a:r>
                        <a:rPr lang="en-US" sz="2600"/>
                        <a:t>D4</a:t>
                      </a:r>
                    </a:p>
                  </a:txBody>
                  <a:tcPr marL="99518" marR="99518" marT="49759" marB="49759"/>
                </a:tc>
                <a:tc>
                  <a:txBody>
                    <a:bodyPr/>
                    <a:lstStyle/>
                    <a:p>
                      <a:pPr algn="ctr"/>
                      <a:r>
                        <a:rPr lang="en-US" sz="2600"/>
                        <a:t>DC</a:t>
                      </a:r>
                    </a:p>
                  </a:txBody>
                  <a:tcPr marL="99518" marR="99518" marT="49759" marB="49759"/>
                </a:tc>
                <a:extLst>
                  <a:ext uri="{0D108BD9-81ED-4DB2-BD59-A6C34878D82A}">
                    <a16:rowId xmlns:a16="http://schemas.microsoft.com/office/drawing/2014/main" val="1574978328"/>
                  </a:ext>
                </a:extLst>
              </a:tr>
              <a:tr h="536504">
                <a:tc>
                  <a:txBody>
                    <a:bodyPr/>
                    <a:lstStyle/>
                    <a:p>
                      <a:pPr algn="ctr"/>
                      <a:r>
                        <a:rPr lang="en-US" sz="2600"/>
                        <a:t>D7</a:t>
                      </a:r>
                    </a:p>
                  </a:txBody>
                  <a:tcPr marL="99518" marR="99518" marT="49759" marB="49759"/>
                </a:tc>
                <a:tc>
                  <a:txBody>
                    <a:bodyPr/>
                    <a:lstStyle/>
                    <a:p>
                      <a:pPr algn="ctr"/>
                      <a:r>
                        <a:rPr lang="en-US" sz="2600"/>
                        <a:t>SDI</a:t>
                      </a:r>
                    </a:p>
                  </a:txBody>
                  <a:tcPr marL="99518" marR="99518" marT="49759" marB="49759"/>
                </a:tc>
                <a:extLst>
                  <a:ext uri="{0D108BD9-81ED-4DB2-BD59-A6C34878D82A}">
                    <a16:rowId xmlns:a16="http://schemas.microsoft.com/office/drawing/2014/main" val="600584745"/>
                  </a:ext>
                </a:extLst>
              </a:tr>
              <a:tr h="536504">
                <a:tc>
                  <a:txBody>
                    <a:bodyPr/>
                    <a:lstStyle/>
                    <a:p>
                      <a:pPr algn="ctr"/>
                      <a:r>
                        <a:rPr lang="en-US" sz="2600"/>
                        <a:t>D5</a:t>
                      </a:r>
                    </a:p>
                  </a:txBody>
                  <a:tcPr marL="99518" marR="99518" marT="49759" marB="49759"/>
                </a:tc>
                <a:tc>
                  <a:txBody>
                    <a:bodyPr/>
                    <a:lstStyle/>
                    <a:p>
                      <a:pPr algn="ctr"/>
                      <a:r>
                        <a:rPr lang="en-US" sz="2600"/>
                        <a:t>SCK</a:t>
                      </a:r>
                    </a:p>
                  </a:txBody>
                  <a:tcPr marL="99518" marR="99518" marT="49759" marB="49759"/>
                </a:tc>
                <a:extLst>
                  <a:ext uri="{0D108BD9-81ED-4DB2-BD59-A6C34878D82A}">
                    <a16:rowId xmlns:a16="http://schemas.microsoft.com/office/drawing/2014/main" val="1823143812"/>
                  </a:ext>
                </a:extLst>
              </a:tr>
              <a:tr h="536504">
                <a:tc>
                  <a:txBody>
                    <a:bodyPr/>
                    <a:lstStyle/>
                    <a:p>
                      <a:pPr algn="ctr"/>
                      <a:r>
                        <a:rPr lang="en-US" sz="2600"/>
                        <a:t>3.3V</a:t>
                      </a:r>
                    </a:p>
                  </a:txBody>
                  <a:tcPr marL="99518" marR="99518" marT="49759" marB="49759"/>
                </a:tc>
                <a:tc>
                  <a:txBody>
                    <a:bodyPr/>
                    <a:lstStyle/>
                    <a:p>
                      <a:pPr algn="ctr"/>
                      <a:r>
                        <a:rPr lang="en-US" sz="2600"/>
                        <a:t>LED</a:t>
                      </a:r>
                    </a:p>
                  </a:txBody>
                  <a:tcPr marL="99518" marR="99518" marT="49759" marB="49759"/>
                </a:tc>
                <a:extLst>
                  <a:ext uri="{0D108BD9-81ED-4DB2-BD59-A6C34878D82A}">
                    <a16:rowId xmlns:a16="http://schemas.microsoft.com/office/drawing/2014/main" val="2696062467"/>
                  </a:ext>
                </a:extLst>
              </a:tr>
              <a:tr h="536504">
                <a:tc>
                  <a:txBody>
                    <a:bodyPr/>
                    <a:lstStyle/>
                    <a:p>
                      <a:pPr algn="ctr"/>
                      <a:r>
                        <a:rPr lang="en-US" sz="2600"/>
                        <a:t>D6</a:t>
                      </a:r>
                    </a:p>
                  </a:txBody>
                  <a:tcPr marL="99518" marR="99518" marT="49759" marB="49759"/>
                </a:tc>
                <a:tc>
                  <a:txBody>
                    <a:bodyPr/>
                    <a:lstStyle/>
                    <a:p>
                      <a:pPr algn="ctr"/>
                      <a:r>
                        <a:rPr lang="en-US" sz="2600"/>
                        <a:t>SDD</a:t>
                      </a:r>
                    </a:p>
                  </a:txBody>
                  <a:tcPr marL="99518" marR="99518" marT="49759" marB="49759"/>
                </a:tc>
                <a:extLst>
                  <a:ext uri="{0D108BD9-81ED-4DB2-BD59-A6C34878D82A}">
                    <a16:rowId xmlns:a16="http://schemas.microsoft.com/office/drawing/2014/main" val="2372471629"/>
                  </a:ext>
                </a:extLst>
              </a:tr>
            </a:tbl>
          </a:graphicData>
        </a:graphic>
      </p:graphicFrame>
    </p:spTree>
    <p:extLst>
      <p:ext uri="{BB962C8B-B14F-4D97-AF65-F5344CB8AC3E}">
        <p14:creationId xmlns:p14="http://schemas.microsoft.com/office/powerpoint/2010/main" val="2237389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3FA650-EEE9-4931-8EEA-B312DC82D973}"/>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Hardware Connections</a:t>
            </a:r>
          </a:p>
        </p:txBody>
      </p:sp>
      <p:graphicFrame>
        <p:nvGraphicFramePr>
          <p:cNvPr id="4" name="Table 4">
            <a:extLst>
              <a:ext uri="{FF2B5EF4-FFF2-40B4-BE49-F238E27FC236}">
                <a16:creationId xmlns:a16="http://schemas.microsoft.com/office/drawing/2014/main" id="{74A4EA55-5089-489F-A7F6-25D1B17A915A}"/>
              </a:ext>
            </a:extLst>
          </p:cNvPr>
          <p:cNvGraphicFramePr>
            <a:graphicFrameLocks noGrp="1"/>
          </p:cNvGraphicFramePr>
          <p:nvPr>
            <p:ph idx="1"/>
            <p:extLst>
              <p:ext uri="{D42A27DB-BD31-4B8C-83A1-F6EECF244321}">
                <p14:modId xmlns:p14="http://schemas.microsoft.com/office/powerpoint/2010/main" val="745858648"/>
              </p:ext>
            </p:extLst>
          </p:nvPr>
        </p:nvGraphicFramePr>
        <p:xfrm>
          <a:off x="5419347" y="711702"/>
          <a:ext cx="6022497" cy="5442538"/>
        </p:xfrm>
        <a:graphic>
          <a:graphicData uri="http://schemas.openxmlformats.org/drawingml/2006/table">
            <a:tbl>
              <a:tblPr firstRow="1" bandRow="1">
                <a:noFill/>
                <a:tableStyleId>{073A0DAA-6AF3-43AB-8588-CEC1D06C72B9}</a:tableStyleId>
              </a:tblPr>
              <a:tblGrid>
                <a:gridCol w="2325626">
                  <a:extLst>
                    <a:ext uri="{9D8B030D-6E8A-4147-A177-3AD203B41FA5}">
                      <a16:colId xmlns:a16="http://schemas.microsoft.com/office/drawing/2014/main" val="3437213028"/>
                    </a:ext>
                  </a:extLst>
                </a:gridCol>
                <a:gridCol w="3696871">
                  <a:extLst>
                    <a:ext uri="{9D8B030D-6E8A-4147-A177-3AD203B41FA5}">
                      <a16:colId xmlns:a16="http://schemas.microsoft.com/office/drawing/2014/main" val="2667014230"/>
                    </a:ext>
                  </a:extLst>
                </a:gridCol>
              </a:tblGrid>
              <a:tr h="829818">
                <a:tc>
                  <a:txBody>
                    <a:bodyPr/>
                    <a:lstStyle/>
                    <a:p>
                      <a:pPr algn="ctr"/>
                      <a:r>
                        <a:rPr lang="en-US" sz="2500" b="1" cap="all" spc="60" dirty="0">
                          <a:solidFill>
                            <a:schemeClr val="tx1"/>
                          </a:solidFill>
                        </a:rPr>
                        <a:t>ESP8266</a:t>
                      </a:r>
                    </a:p>
                  </a:txBody>
                  <a:tcPr marL="323631" marR="323631" marT="188595" marB="188595" anchor="b">
                    <a:lnL w="12700" cmpd="sng">
                      <a:noFill/>
                    </a:lnL>
                    <a:lnR w="12700" cmpd="sng">
                      <a:noFill/>
                    </a:lnR>
                    <a:lnT w="12700" cmpd="sng">
                      <a:noFill/>
                    </a:lnT>
                    <a:lnB w="38100" cmpd="sng">
                      <a:noFill/>
                    </a:lnB>
                    <a:noFill/>
                  </a:tcPr>
                </a:tc>
                <a:tc>
                  <a:txBody>
                    <a:bodyPr/>
                    <a:lstStyle/>
                    <a:p>
                      <a:pPr algn="ctr"/>
                      <a:r>
                        <a:rPr lang="en-US" sz="2500" b="1" cap="all" spc="60" dirty="0">
                          <a:solidFill>
                            <a:schemeClr val="tx1"/>
                          </a:solidFill>
                        </a:rPr>
                        <a:t>TOUCH SCREEN </a:t>
                      </a:r>
                    </a:p>
                  </a:txBody>
                  <a:tcPr marL="323631" marR="323631" marT="188595" marB="188595" anchor="b">
                    <a:lnL w="12700" cmpd="sng">
                      <a:noFill/>
                    </a:lnL>
                    <a:lnR w="12700" cmpd="sng">
                      <a:noFill/>
                    </a:lnR>
                    <a:lnT w="12700" cmpd="sng">
                      <a:noFill/>
                    </a:lnT>
                    <a:lnB w="38100" cmpd="sng">
                      <a:noFill/>
                    </a:lnB>
                    <a:noFill/>
                  </a:tcPr>
                </a:tc>
                <a:extLst>
                  <a:ext uri="{0D108BD9-81ED-4DB2-BD59-A6C34878D82A}">
                    <a16:rowId xmlns:a16="http://schemas.microsoft.com/office/drawing/2014/main" val="1888478737"/>
                  </a:ext>
                </a:extLst>
              </a:tr>
              <a:tr h="922544">
                <a:tc>
                  <a:txBody>
                    <a:bodyPr/>
                    <a:lstStyle/>
                    <a:p>
                      <a:pPr algn="ctr"/>
                      <a:r>
                        <a:rPr lang="en-US" sz="3300" cap="none" spc="0">
                          <a:solidFill>
                            <a:schemeClr val="tx1"/>
                          </a:solidFill>
                        </a:rPr>
                        <a:t>D5</a:t>
                      </a:r>
                    </a:p>
                  </a:txBody>
                  <a:tcPr marL="311182" marR="311182" marT="155591" marB="188595">
                    <a:lnL w="12700" cap="flat" cmpd="sng" algn="ctr">
                      <a:noFill/>
                      <a:prstDash val="solid"/>
                    </a:lnL>
                    <a:lnR w="12700" cmpd="sng">
                      <a:noFill/>
                      <a:prstDash val="solid"/>
                    </a:lnR>
                    <a:lnT w="38100" cmpd="sng">
                      <a:noFill/>
                    </a:lnT>
                    <a:lnB w="12700" cmpd="sng">
                      <a:noFill/>
                      <a:prstDash val="solid"/>
                    </a:lnB>
                    <a:noFill/>
                  </a:tcPr>
                </a:tc>
                <a:tc>
                  <a:txBody>
                    <a:bodyPr/>
                    <a:lstStyle/>
                    <a:p>
                      <a:pPr algn="ctr"/>
                      <a:r>
                        <a:rPr lang="en-US" sz="3300" cap="none" spc="0">
                          <a:solidFill>
                            <a:schemeClr val="tx1"/>
                          </a:solidFill>
                        </a:rPr>
                        <a:t>T_CLK</a:t>
                      </a:r>
                    </a:p>
                  </a:txBody>
                  <a:tcPr marL="311182" marR="311182" marT="155591" marB="188595">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571739393"/>
                  </a:ext>
                </a:extLst>
              </a:tr>
              <a:tr h="922544">
                <a:tc>
                  <a:txBody>
                    <a:bodyPr/>
                    <a:lstStyle/>
                    <a:p>
                      <a:pPr algn="ctr"/>
                      <a:r>
                        <a:rPr lang="en-US" sz="3300" cap="none" spc="0">
                          <a:solidFill>
                            <a:schemeClr val="tx1"/>
                          </a:solidFill>
                        </a:rPr>
                        <a:t>D2</a:t>
                      </a:r>
                    </a:p>
                  </a:txBody>
                  <a:tcPr marL="311182" marR="311182" marT="155591" marB="188595">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3300" cap="none" spc="0">
                          <a:solidFill>
                            <a:schemeClr val="tx1"/>
                          </a:solidFill>
                        </a:rPr>
                        <a:t>T_CS</a:t>
                      </a:r>
                    </a:p>
                  </a:txBody>
                  <a:tcPr marL="311182" marR="311182" marT="155591" marB="188595">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888151351"/>
                  </a:ext>
                </a:extLst>
              </a:tr>
              <a:tr h="922544">
                <a:tc>
                  <a:txBody>
                    <a:bodyPr/>
                    <a:lstStyle/>
                    <a:p>
                      <a:pPr algn="ctr"/>
                      <a:r>
                        <a:rPr lang="en-US" sz="3300" cap="none" spc="0">
                          <a:solidFill>
                            <a:schemeClr val="tx1"/>
                          </a:solidFill>
                        </a:rPr>
                        <a:t>D7</a:t>
                      </a:r>
                    </a:p>
                  </a:txBody>
                  <a:tcPr marL="311182" marR="311182" marT="155591" marB="188595">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3300" cap="none" spc="0">
                          <a:solidFill>
                            <a:schemeClr val="tx1"/>
                          </a:solidFill>
                        </a:rPr>
                        <a:t>T_DIN</a:t>
                      </a:r>
                    </a:p>
                  </a:txBody>
                  <a:tcPr marL="311182" marR="311182" marT="155591" marB="18859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439077391"/>
                  </a:ext>
                </a:extLst>
              </a:tr>
              <a:tr h="922544">
                <a:tc>
                  <a:txBody>
                    <a:bodyPr/>
                    <a:lstStyle/>
                    <a:p>
                      <a:pPr algn="ctr"/>
                      <a:r>
                        <a:rPr lang="en-US" sz="3300" cap="none" spc="0">
                          <a:solidFill>
                            <a:schemeClr val="tx1"/>
                          </a:solidFill>
                        </a:rPr>
                        <a:t>D6</a:t>
                      </a:r>
                    </a:p>
                  </a:txBody>
                  <a:tcPr marL="311182" marR="311182" marT="155591" marB="188595">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3300" cap="none" spc="0">
                          <a:solidFill>
                            <a:schemeClr val="tx1"/>
                          </a:solidFill>
                        </a:rPr>
                        <a:t>T_DO</a:t>
                      </a:r>
                    </a:p>
                  </a:txBody>
                  <a:tcPr marL="311182" marR="311182" marT="155591" marB="188595">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354993681"/>
                  </a:ext>
                </a:extLst>
              </a:tr>
              <a:tr h="922544">
                <a:tc>
                  <a:txBody>
                    <a:bodyPr/>
                    <a:lstStyle/>
                    <a:p>
                      <a:pPr algn="ctr"/>
                      <a:r>
                        <a:rPr lang="en-US" sz="3300" cap="none" spc="0">
                          <a:solidFill>
                            <a:schemeClr val="tx1"/>
                          </a:solidFill>
                        </a:rPr>
                        <a:t>D1</a:t>
                      </a:r>
                    </a:p>
                  </a:txBody>
                  <a:tcPr marL="311182" marR="311182" marT="155591" marB="188595">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n-US" sz="3300" cap="none" spc="0" dirty="0">
                          <a:solidFill>
                            <a:schemeClr val="tx1"/>
                          </a:solidFill>
                        </a:rPr>
                        <a:t>T_IRQ</a:t>
                      </a:r>
                    </a:p>
                  </a:txBody>
                  <a:tcPr marL="311182" marR="311182" marT="155591" marB="188595">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726759156"/>
                  </a:ext>
                </a:extLst>
              </a:tr>
            </a:tbl>
          </a:graphicData>
        </a:graphic>
      </p:graphicFrame>
    </p:spTree>
    <p:extLst>
      <p:ext uri="{BB962C8B-B14F-4D97-AF65-F5344CB8AC3E}">
        <p14:creationId xmlns:p14="http://schemas.microsoft.com/office/powerpoint/2010/main" val="3514012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9E83AF-030E-4F9E-A53E-41FDC8659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85800" y="480060"/>
            <a:ext cx="6592824" cy="5737860"/>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text, electronics, computer&#10;&#10;Description automatically generated">
            <a:extLst>
              <a:ext uri="{FF2B5EF4-FFF2-40B4-BE49-F238E27FC236}">
                <a16:creationId xmlns:a16="http://schemas.microsoft.com/office/drawing/2014/main" id="{F1C054B7-84C3-44C5-A5D0-6AD97E47FD1B}"/>
              </a:ext>
            </a:extLst>
          </p:cNvPr>
          <p:cNvPicPr>
            <a:picLocks noChangeAspect="1"/>
          </p:cNvPicPr>
          <p:nvPr/>
        </p:nvPicPr>
        <p:blipFill rotWithShape="1">
          <a:blip r:embed="rId2">
            <a:extLst>
              <a:ext uri="{28A0092B-C50C-407E-A947-70E740481C1C}">
                <a14:useLocalDpi xmlns:a14="http://schemas.microsoft.com/office/drawing/2010/main" val="0"/>
              </a:ext>
            </a:extLst>
          </a:blip>
          <a:srcRect t="4423" r="3" b="9281"/>
          <a:stretch/>
        </p:blipFill>
        <p:spPr>
          <a:xfrm rot="16200000">
            <a:off x="1765495" y="-1174652"/>
            <a:ext cx="6246056" cy="9214338"/>
          </a:xfrm>
          <a:prstGeom prst="rect">
            <a:avLst/>
          </a:prstGeom>
        </p:spPr>
      </p:pic>
      <p:sp>
        <p:nvSpPr>
          <p:cNvPr id="9" name="Content Placeholder 8">
            <a:extLst>
              <a:ext uri="{FF2B5EF4-FFF2-40B4-BE49-F238E27FC236}">
                <a16:creationId xmlns:a16="http://schemas.microsoft.com/office/drawing/2014/main" id="{8A2DB248-2130-49D6-A3EC-E9169E188714}"/>
              </a:ext>
            </a:extLst>
          </p:cNvPr>
          <p:cNvSpPr>
            <a:spLocks noGrp="1"/>
          </p:cNvSpPr>
          <p:nvPr>
            <p:ph idx="1"/>
          </p:nvPr>
        </p:nvSpPr>
        <p:spPr>
          <a:xfrm>
            <a:off x="9495692" y="1069146"/>
            <a:ext cx="2560320" cy="5145388"/>
          </a:xfrm>
        </p:spPr>
        <p:txBody>
          <a:bodyPr>
            <a:normAutofit/>
          </a:bodyPr>
          <a:lstStyle/>
          <a:p>
            <a:pPr marL="0" indent="0" algn="ctr">
              <a:buNone/>
            </a:pPr>
            <a:r>
              <a:rPr lang="en-US" sz="3600" dirty="0"/>
              <a:t>Connecting ESP8266 With Touch screen </a:t>
            </a:r>
          </a:p>
        </p:txBody>
      </p:sp>
    </p:spTree>
    <p:extLst>
      <p:ext uri="{BB962C8B-B14F-4D97-AF65-F5344CB8AC3E}">
        <p14:creationId xmlns:p14="http://schemas.microsoft.com/office/powerpoint/2010/main" val="1764989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a:extLst>
              <a:ext uri="{FF2B5EF4-FFF2-40B4-BE49-F238E27FC236}">
                <a16:creationId xmlns:a16="http://schemas.microsoft.com/office/drawing/2014/main" id="{7B97EC95-1837-4B81-862C-D04A21EF2BAC}"/>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692" b="15587"/>
          <a:stretch/>
        </p:blipFill>
        <p:spPr>
          <a:xfrm>
            <a:off x="20" y="1"/>
            <a:ext cx="12191980" cy="6857999"/>
          </a:xfrm>
          <a:prstGeom prst="rect">
            <a:avLst/>
          </a:prstGeom>
        </p:spPr>
      </p:pic>
      <p:sp>
        <p:nvSpPr>
          <p:cNvPr id="7" name="Title 6">
            <a:extLst>
              <a:ext uri="{FF2B5EF4-FFF2-40B4-BE49-F238E27FC236}">
                <a16:creationId xmlns:a16="http://schemas.microsoft.com/office/drawing/2014/main" id="{BA12D0D8-910E-4570-9587-88F98E88117D}"/>
              </a:ext>
            </a:extLst>
          </p:cNvPr>
          <p:cNvSpPr>
            <a:spLocks noGrp="1"/>
          </p:cNvSpPr>
          <p:nvPr>
            <p:ph type="title"/>
          </p:nvPr>
        </p:nvSpPr>
        <p:spPr>
          <a:xfrm>
            <a:off x="838201" y="1065862"/>
            <a:ext cx="3313164" cy="4726276"/>
          </a:xfrm>
        </p:spPr>
        <p:txBody>
          <a:bodyPr>
            <a:normAutofit/>
          </a:bodyPr>
          <a:lstStyle/>
          <a:p>
            <a:pPr algn="ctr"/>
            <a:r>
              <a:rPr lang="en-US" sz="4000" dirty="0">
                <a:solidFill>
                  <a:srgbClr val="FFFFFF"/>
                </a:solidFill>
              </a:rPr>
              <a:t>Arduino IDE</a:t>
            </a:r>
          </a:p>
        </p:txBody>
      </p:sp>
      <p:cxnSp>
        <p:nvCxnSpPr>
          <p:cNvPr id="15" name="Straight Connector 1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95F1AC7D-0B5D-4A89-B2CF-8031331049CA}"/>
              </a:ext>
            </a:extLst>
          </p:cNvPr>
          <p:cNvSpPr>
            <a:spLocks noGrp="1"/>
          </p:cNvSpPr>
          <p:nvPr>
            <p:ph idx="1"/>
          </p:nvPr>
        </p:nvSpPr>
        <p:spPr>
          <a:xfrm>
            <a:off x="5155379" y="1065862"/>
            <a:ext cx="5744685" cy="4726276"/>
          </a:xfrm>
        </p:spPr>
        <p:txBody>
          <a:bodyPr anchor="ctr">
            <a:normAutofit/>
          </a:bodyPr>
          <a:lstStyle/>
          <a:p>
            <a:pPr algn="just">
              <a:lnSpc>
                <a:spcPct val="100000"/>
              </a:lnSpc>
              <a:buFont typeface="Wingdings" panose="05000000000000000000" pitchFamily="2" charset="2"/>
              <a:buChar char="v"/>
            </a:pPr>
            <a:r>
              <a:rPr lang="en-US" sz="2400" dirty="0">
                <a:solidFill>
                  <a:srgbClr val="FFFFFF"/>
                </a:solidFill>
              </a:rPr>
              <a:t>For this interfacing of TFT Touch Screen and ESP8266, we are using Arduino IDE as a software part.</a:t>
            </a:r>
          </a:p>
          <a:p>
            <a:pPr algn="just">
              <a:lnSpc>
                <a:spcPct val="100000"/>
              </a:lnSpc>
              <a:buFont typeface="Wingdings" panose="05000000000000000000" pitchFamily="2" charset="2"/>
              <a:buChar char="v"/>
            </a:pPr>
            <a:r>
              <a:rPr lang="en-US" sz="2400" dirty="0">
                <a:solidFill>
                  <a:srgbClr val="FFFFFF"/>
                </a:solidFill>
              </a:rPr>
              <a:t>Also, we need to download esp8266 board in the Arduino IDE.</a:t>
            </a:r>
          </a:p>
          <a:p>
            <a:pPr algn="just">
              <a:lnSpc>
                <a:spcPct val="100000"/>
              </a:lnSpc>
              <a:buFont typeface="Wingdings" panose="05000000000000000000" pitchFamily="2" charset="2"/>
              <a:buChar char="v"/>
            </a:pPr>
            <a:r>
              <a:rPr lang="en-US" sz="2400" dirty="0">
                <a:solidFill>
                  <a:srgbClr val="FFFFFF"/>
                </a:solidFill>
              </a:rPr>
              <a:t>The required libraries for the interfacing need to be downloaded before loading the code. </a:t>
            </a:r>
          </a:p>
          <a:p>
            <a:pPr algn="just">
              <a:lnSpc>
                <a:spcPct val="100000"/>
              </a:lnSpc>
              <a:buFont typeface="Wingdings" panose="05000000000000000000" pitchFamily="2" charset="2"/>
              <a:buChar char="v"/>
            </a:pPr>
            <a:r>
              <a:rPr lang="en-US" sz="2400" dirty="0">
                <a:solidFill>
                  <a:srgbClr val="FFFFFF"/>
                </a:solidFill>
              </a:rPr>
              <a:t>Code is written in the window, and after complaining, flash  the code in the ESP8266 BOARD.</a:t>
            </a:r>
          </a:p>
          <a:p>
            <a:endParaRPr lang="en-US" sz="2000" dirty="0">
              <a:solidFill>
                <a:srgbClr val="FFFFFF"/>
              </a:solidFill>
            </a:endParaRPr>
          </a:p>
        </p:txBody>
      </p:sp>
      <p:sp>
        <p:nvSpPr>
          <p:cNvPr id="6" name="TextBox 5">
            <a:extLst>
              <a:ext uri="{FF2B5EF4-FFF2-40B4-BE49-F238E27FC236}">
                <a16:creationId xmlns:a16="http://schemas.microsoft.com/office/drawing/2014/main" id="{41D6C615-517A-47CD-A100-03CB1D54E97F}"/>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ru.wikipedia.org/wiki/Arduino">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58070668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5A768-CEB8-4D93-B01D-39108093043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Adding the required libraries in Arduino IDE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811043-54D7-4DC9-9261-2BE5EB364C6A}"/>
              </a:ext>
            </a:extLst>
          </p:cNvPr>
          <p:cNvSpPr>
            <a:spLocks noGrp="1"/>
          </p:cNvSpPr>
          <p:nvPr>
            <p:ph idx="1"/>
          </p:nvPr>
        </p:nvSpPr>
        <p:spPr>
          <a:xfrm>
            <a:off x="4976031" y="963877"/>
            <a:ext cx="6377769" cy="4930246"/>
          </a:xfrm>
        </p:spPr>
        <p:txBody>
          <a:bodyPr anchor="ctr">
            <a:normAutofit/>
          </a:bodyPr>
          <a:lstStyle/>
          <a:p>
            <a:pPr algn="just">
              <a:buFont typeface="Wingdings" panose="05000000000000000000" pitchFamily="2" charset="2"/>
              <a:buChar char="v"/>
            </a:pPr>
            <a:r>
              <a:rPr lang="en-US" sz="2400" dirty="0"/>
              <a:t>For the interfacing ESP8266 with Touch screen, </a:t>
            </a:r>
            <a:r>
              <a:rPr lang="en-US" dirty="0"/>
              <a:t>2 libraries need to installed in Arduino IDE before, flashing the code in ESP8266</a:t>
            </a:r>
          </a:p>
          <a:p>
            <a:pPr algn="just">
              <a:buFont typeface="Wingdings" panose="05000000000000000000" pitchFamily="2" charset="2"/>
              <a:buChar char="v"/>
            </a:pPr>
            <a:r>
              <a:rPr lang="en-US" dirty="0"/>
              <a:t>Adafruit_GFX: This library is for the graphics.</a:t>
            </a:r>
          </a:p>
          <a:p>
            <a:pPr algn="just">
              <a:buFont typeface="Wingdings" panose="05000000000000000000" pitchFamily="2" charset="2"/>
              <a:buChar char="v"/>
            </a:pPr>
            <a:r>
              <a:rPr lang="en-US" dirty="0"/>
              <a:t>Adafruit_ILI9321: This library is for the TFT library.</a:t>
            </a:r>
          </a:p>
        </p:txBody>
      </p:sp>
    </p:spTree>
    <p:extLst>
      <p:ext uri="{BB962C8B-B14F-4D97-AF65-F5344CB8AC3E}">
        <p14:creationId xmlns:p14="http://schemas.microsoft.com/office/powerpoint/2010/main" val="225962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BF7B1371-80D1-40B2-9AC6-6B905A932AB6}"/>
              </a:ext>
            </a:extLst>
          </p:cNvPr>
          <p:cNvPicPr>
            <a:picLocks noChangeAspect="1"/>
          </p:cNvPicPr>
          <p:nvPr/>
        </p:nvPicPr>
        <p:blipFill rotWithShape="1">
          <a:blip r:embed="rId2">
            <a:extLst>
              <a:ext uri="{28A0092B-C50C-407E-A947-70E740481C1C}">
                <a14:useLocalDpi xmlns:a14="http://schemas.microsoft.com/office/drawing/2010/main" val="0"/>
              </a:ext>
            </a:extLst>
          </a:blip>
          <a:srcRect t="-1905" b="5906"/>
          <a:stretch/>
        </p:blipFill>
        <p:spPr>
          <a:xfrm>
            <a:off x="20" y="0"/>
            <a:ext cx="12191980" cy="6583677"/>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6">
            <a:extLst>
              <a:ext uri="{FF2B5EF4-FFF2-40B4-BE49-F238E27FC236}">
                <a16:creationId xmlns:a16="http://schemas.microsoft.com/office/drawing/2014/main" id="{227E0D7C-2E82-426D-8B2E-C4C2F508352A}"/>
              </a:ext>
            </a:extLst>
          </p:cNvPr>
          <p:cNvSpPr>
            <a:spLocks noGrp="1"/>
          </p:cNvSpPr>
          <p:nvPr>
            <p:ph type="title"/>
          </p:nvPr>
        </p:nvSpPr>
        <p:spPr>
          <a:xfrm>
            <a:off x="6226629" y="1161172"/>
            <a:ext cx="5588000" cy="812772"/>
          </a:xfrm>
        </p:spPr>
        <p:txBody>
          <a:bodyPr vert="horz" lIns="91440" tIns="45720" rIns="91440" bIns="45720" rtlCol="0" anchor="ctr">
            <a:normAutofit/>
          </a:bodyPr>
          <a:lstStyle/>
          <a:p>
            <a:pPr algn="ctr"/>
            <a:r>
              <a:rPr lang="en-US" sz="3600" dirty="0">
                <a:solidFill>
                  <a:schemeClr val="tx1">
                    <a:lumMod val="85000"/>
                    <a:lumOff val="15000"/>
                  </a:schemeClr>
                </a:solidFill>
              </a:rPr>
              <a:t>Steps to add library</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DEB3F0-683C-43B3-9E5F-3D820FBD40A2}"/>
              </a:ext>
            </a:extLst>
          </p:cNvPr>
          <p:cNvCxnSpPr/>
          <p:nvPr/>
        </p:nvCxnSpPr>
        <p:spPr>
          <a:xfrm>
            <a:off x="3236686" y="1277257"/>
            <a:ext cx="3817257" cy="338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5225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421DE8-1F23-4920-A96A-DAA59A059CD8}"/>
              </a:ext>
            </a:extLst>
          </p:cNvPr>
          <p:cNvPicPr>
            <a:picLocks noChangeAspect="1"/>
          </p:cNvPicPr>
          <p:nvPr/>
        </p:nvPicPr>
        <p:blipFill>
          <a:blip r:embed="rId2"/>
          <a:stretch>
            <a:fillRect/>
          </a:stretch>
        </p:blipFill>
        <p:spPr>
          <a:xfrm>
            <a:off x="1077020" y="116114"/>
            <a:ext cx="10037959" cy="5558971"/>
          </a:xfrm>
          <a:prstGeom prst="rect">
            <a:avLst/>
          </a:prstGeom>
        </p:spPr>
      </p:pic>
      <p:sp>
        <p:nvSpPr>
          <p:cNvPr id="6" name="Title 5">
            <a:extLst>
              <a:ext uri="{FF2B5EF4-FFF2-40B4-BE49-F238E27FC236}">
                <a16:creationId xmlns:a16="http://schemas.microsoft.com/office/drawing/2014/main" id="{1F5AB439-73D3-40F9-A1C5-417395574FAF}"/>
              </a:ext>
            </a:extLst>
          </p:cNvPr>
          <p:cNvSpPr>
            <a:spLocks noGrp="1"/>
          </p:cNvSpPr>
          <p:nvPr>
            <p:ph type="title"/>
          </p:nvPr>
        </p:nvSpPr>
        <p:spPr>
          <a:xfrm>
            <a:off x="6342743" y="5675085"/>
            <a:ext cx="6139544" cy="928915"/>
          </a:xfrm>
        </p:spPr>
        <p:txBody>
          <a:bodyPr/>
          <a:lstStyle/>
          <a:p>
            <a:r>
              <a:rPr lang="en-US" dirty="0"/>
              <a:t>Block Diagram for project</a:t>
            </a:r>
          </a:p>
        </p:txBody>
      </p:sp>
    </p:spTree>
    <p:extLst>
      <p:ext uri="{BB962C8B-B14F-4D97-AF65-F5344CB8AC3E}">
        <p14:creationId xmlns:p14="http://schemas.microsoft.com/office/powerpoint/2010/main" val="685684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C916459B-EB88-410C-8F4F-D1F36C628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 y="127000"/>
            <a:ext cx="12192000" cy="6604000"/>
          </a:xfrm>
          <a:prstGeom prst="rect">
            <a:avLst/>
          </a:prstGeom>
        </p:spPr>
      </p:pic>
      <p:sp>
        <p:nvSpPr>
          <p:cNvPr id="8" name="Rectangle 7">
            <a:extLst>
              <a:ext uri="{FF2B5EF4-FFF2-40B4-BE49-F238E27FC236}">
                <a16:creationId xmlns:a16="http://schemas.microsoft.com/office/drawing/2014/main" id="{56428D8B-8562-4743-BE90-10E72DE7070A}"/>
              </a:ext>
            </a:extLst>
          </p:cNvPr>
          <p:cNvSpPr/>
          <p:nvPr/>
        </p:nvSpPr>
        <p:spPr>
          <a:xfrm>
            <a:off x="5064369" y="3429000"/>
            <a:ext cx="3418449" cy="3270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LIBRARY FOR GRAPHICS</a:t>
            </a:r>
          </a:p>
        </p:txBody>
      </p:sp>
      <p:cxnSp>
        <p:nvCxnSpPr>
          <p:cNvPr id="10" name="Straight Arrow Connector 9">
            <a:extLst>
              <a:ext uri="{FF2B5EF4-FFF2-40B4-BE49-F238E27FC236}">
                <a16:creationId xmlns:a16="http://schemas.microsoft.com/office/drawing/2014/main" id="{ACDF61C9-40D9-46A4-802C-2CA81312B040}"/>
              </a:ext>
            </a:extLst>
          </p:cNvPr>
          <p:cNvCxnSpPr/>
          <p:nvPr/>
        </p:nvCxnSpPr>
        <p:spPr>
          <a:xfrm>
            <a:off x="2489982" y="3429000"/>
            <a:ext cx="2377440" cy="186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0696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DF4106D-0A1C-4737-A056-0EDA9454B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46857" cy="6487885"/>
          </a:xfrm>
          <a:prstGeom prst="rect">
            <a:avLst/>
          </a:prstGeom>
        </p:spPr>
      </p:pic>
      <p:sp>
        <p:nvSpPr>
          <p:cNvPr id="6" name="Rectangle 5">
            <a:extLst>
              <a:ext uri="{FF2B5EF4-FFF2-40B4-BE49-F238E27FC236}">
                <a16:creationId xmlns:a16="http://schemas.microsoft.com/office/drawing/2014/main" id="{EC2B9D45-D1AF-4658-9BF2-AF43BC1B85F9}"/>
              </a:ext>
            </a:extLst>
          </p:cNvPr>
          <p:cNvSpPr/>
          <p:nvPr/>
        </p:nvSpPr>
        <p:spPr>
          <a:xfrm>
            <a:off x="7202658" y="1491175"/>
            <a:ext cx="3038622" cy="436099"/>
          </a:xfrm>
          <a:prstGeom prst="rect">
            <a:avLst/>
          </a:prstGeom>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Library for the TFT </a:t>
            </a:r>
          </a:p>
        </p:txBody>
      </p:sp>
      <p:cxnSp>
        <p:nvCxnSpPr>
          <p:cNvPr id="8" name="Straight Arrow Connector 7">
            <a:extLst>
              <a:ext uri="{FF2B5EF4-FFF2-40B4-BE49-F238E27FC236}">
                <a16:creationId xmlns:a16="http://schemas.microsoft.com/office/drawing/2014/main" id="{104E340E-9FD9-4C6A-8436-3F04BE0A7165}"/>
              </a:ext>
            </a:extLst>
          </p:cNvPr>
          <p:cNvCxnSpPr/>
          <p:nvPr/>
        </p:nvCxnSpPr>
        <p:spPr>
          <a:xfrm>
            <a:off x="2391508" y="1491175"/>
            <a:ext cx="4600136" cy="140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5560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14">
            <a:extLst>
              <a:ext uri="{FF2B5EF4-FFF2-40B4-BE49-F238E27FC236}">
                <a16:creationId xmlns:a16="http://schemas.microsoft.com/office/drawing/2014/main" id="{73BCEA90-F7D5-4EC1-9BE2-5A49A20F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6">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7E534194-B171-4118-BAF0-A667758F64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mt="30000"/>
          </a:blip>
          <a:srcRect r="1" b="285"/>
          <a:stretch/>
        </p:blipFill>
        <p:spPr>
          <a:xfrm>
            <a:off x="573587" y="0"/>
            <a:ext cx="11044828" cy="6195072"/>
          </a:xfrm>
          <a:prstGeom prst="rect">
            <a:avLst/>
          </a:prstGeom>
        </p:spPr>
      </p:pic>
      <p:sp>
        <p:nvSpPr>
          <p:cNvPr id="45"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07C0A53-2924-48BF-9461-4C9AE1CFADCE}"/>
              </a:ext>
            </a:extLst>
          </p:cNvPr>
          <p:cNvSpPr>
            <a:spLocks noGrp="1"/>
          </p:cNvSpPr>
          <p:nvPr>
            <p:ph type="title"/>
          </p:nvPr>
        </p:nvSpPr>
        <p:spPr>
          <a:xfrm>
            <a:off x="1403632" y="914399"/>
            <a:ext cx="9283781" cy="2595563"/>
          </a:xfrm>
        </p:spPr>
        <p:txBody>
          <a:bodyPr vert="horz" lIns="91440" tIns="45720" rIns="91440" bIns="45720" rtlCol="0" anchor="b">
            <a:normAutofit/>
          </a:bodyPr>
          <a:lstStyle/>
          <a:p>
            <a:pPr algn="ctr"/>
            <a:r>
              <a:rPr lang="en-US" sz="5000" kern="1200">
                <a:solidFill>
                  <a:schemeClr val="bg1"/>
                </a:solidFill>
                <a:latin typeface="+mj-lt"/>
                <a:ea typeface="+mj-ea"/>
                <a:cs typeface="+mj-cs"/>
              </a:rPr>
              <a:t>Coding </a:t>
            </a:r>
          </a:p>
        </p:txBody>
      </p:sp>
      <p:sp>
        <p:nvSpPr>
          <p:cNvPr id="46"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47" name="Rectangle 22">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49" name="Rectangle 26">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05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634383CE-69D1-4608-A3AF-121EEA1F7558}"/>
              </a:ext>
            </a:extLst>
          </p:cNvPr>
          <p:cNvPicPr>
            <a:picLocks noChangeAspect="1"/>
          </p:cNvPicPr>
          <p:nvPr/>
        </p:nvPicPr>
        <p:blipFill rotWithShape="1">
          <a:blip r:embed="rId2">
            <a:extLst>
              <a:ext uri="{28A0092B-C50C-407E-A947-70E740481C1C}">
                <a14:useLocalDpi xmlns:a14="http://schemas.microsoft.com/office/drawing/2010/main" val="0"/>
              </a:ext>
            </a:extLst>
          </a:blip>
          <a:srcRect t="10507" r="2" b="1135"/>
          <a:stretch/>
        </p:blipFill>
        <p:spPr>
          <a:xfrm>
            <a:off x="20" y="10"/>
            <a:ext cx="12191980" cy="6056674"/>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EEAC4A6-3B05-4522-98FB-8E6B59108A16}"/>
              </a:ext>
            </a:extLst>
          </p:cNvPr>
          <p:cNvSpPr>
            <a:spLocks noGrp="1"/>
          </p:cNvSpPr>
          <p:nvPr>
            <p:ph type="title"/>
          </p:nvPr>
        </p:nvSpPr>
        <p:spPr>
          <a:xfrm>
            <a:off x="5776686" y="5736820"/>
            <a:ext cx="5958114" cy="736551"/>
          </a:xfrm>
        </p:spPr>
        <p:txBody>
          <a:bodyPr>
            <a:normAutofit fontScale="90000"/>
          </a:bodyPr>
          <a:lstStyle/>
          <a:p>
            <a:pPr algn="ctr"/>
            <a:r>
              <a:rPr lang="en-US" sz="3600" dirty="0">
                <a:solidFill>
                  <a:schemeClr val="tx1">
                    <a:lumMod val="85000"/>
                    <a:lumOff val="15000"/>
                  </a:schemeClr>
                </a:solidFill>
              </a:rPr>
              <a:t>Running the example code from IDE for testing</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807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917611E-EF1C-4F85-8645-1EC01267FC0C}"/>
              </a:ext>
            </a:extLst>
          </p:cNvPr>
          <p:cNvPicPr>
            <a:picLocks noChangeAspect="1"/>
          </p:cNvPicPr>
          <p:nvPr/>
        </p:nvPicPr>
        <p:blipFill rotWithShape="1">
          <a:blip r:embed="rId2">
            <a:extLst>
              <a:ext uri="{28A0092B-C50C-407E-A947-70E740481C1C}">
                <a14:useLocalDpi xmlns:a14="http://schemas.microsoft.com/office/drawing/2010/main" val="0"/>
              </a:ext>
            </a:extLst>
          </a:blip>
          <a:srcRect r="25000"/>
          <a:stretch/>
        </p:blipFill>
        <p:spPr>
          <a:xfrm rot="16200000">
            <a:off x="2663952" y="-2666999"/>
            <a:ext cx="6858000" cy="12191999"/>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2A33B20-F255-4594-8413-7285B8A9FA3A}"/>
              </a:ext>
            </a:extLst>
          </p:cNvPr>
          <p:cNvSpPr>
            <a:spLocks noGrp="1"/>
          </p:cNvSpPr>
          <p:nvPr>
            <p:ph type="title"/>
          </p:nvPr>
        </p:nvSpPr>
        <p:spPr>
          <a:xfrm>
            <a:off x="1097280" y="325550"/>
            <a:ext cx="10058400" cy="966221"/>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OUTPUT</a:t>
            </a:r>
          </a:p>
        </p:txBody>
      </p:sp>
    </p:spTree>
    <p:extLst>
      <p:ext uri="{BB962C8B-B14F-4D97-AF65-F5344CB8AC3E}">
        <p14:creationId xmlns:p14="http://schemas.microsoft.com/office/powerpoint/2010/main" val="1871145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E1D7BF26-3F86-4EF5-938C-31C712B54410}"/>
              </a:ext>
            </a:extLst>
          </p:cNvPr>
          <p:cNvPicPr>
            <a:picLocks noChangeAspect="1"/>
          </p:cNvPicPr>
          <p:nvPr/>
        </p:nvPicPr>
        <p:blipFill rotWithShape="1">
          <a:blip r:embed="rId2">
            <a:extLst>
              <a:ext uri="{28A0092B-C50C-407E-A947-70E740481C1C}">
                <a14:useLocalDpi xmlns:a14="http://schemas.microsoft.com/office/drawing/2010/main" val="0"/>
              </a:ext>
            </a:extLst>
          </a:blip>
          <a:srcRect t="15623" r="-1" b="23897"/>
          <a:stretch/>
        </p:blipFill>
        <p:spPr>
          <a:xfrm>
            <a:off x="20" y="10"/>
            <a:ext cx="12191980" cy="4845407"/>
          </a:xfrm>
          <a:prstGeom prst="rect">
            <a:avLst/>
          </a:prstGeom>
        </p:spPr>
      </p:pic>
      <p:sp>
        <p:nvSpPr>
          <p:cNvPr id="18"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E9472-4CC4-4860-BB96-6F33E6895D94}"/>
              </a:ext>
            </a:extLst>
          </p:cNvPr>
          <p:cNvSpPr>
            <a:spLocks noGrp="1"/>
          </p:cNvSpPr>
          <p:nvPr>
            <p:ph type="title"/>
          </p:nvPr>
        </p:nvSpPr>
        <p:spPr>
          <a:xfrm>
            <a:off x="3744686" y="4847771"/>
            <a:ext cx="7990114" cy="1683645"/>
          </a:xfrm>
        </p:spPr>
        <p:txBody>
          <a:bodyPr>
            <a:normAutofit/>
          </a:bodyPr>
          <a:lstStyle/>
          <a:p>
            <a:pPr algn="ctr"/>
            <a:r>
              <a:rPr lang="en-US" sz="3600" dirty="0">
                <a:solidFill>
                  <a:schemeClr val="tx1">
                    <a:lumMod val="85000"/>
                    <a:lumOff val="15000"/>
                  </a:schemeClr>
                </a:solidFill>
              </a:rPr>
              <a:t>CODE FOR DISPLAYING THE TEXT ON TOUCHSCREEN </a:t>
            </a:r>
          </a:p>
        </p:txBody>
      </p:sp>
      <p:cxnSp>
        <p:nvCxnSpPr>
          <p:cNvPr id="20"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5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F9A5B60E-8BA7-4A3D-A3B0-9CBDB7685757}"/>
              </a:ext>
            </a:extLst>
          </p:cNvPr>
          <p:cNvPicPr>
            <a:picLocks noChangeAspect="1"/>
          </p:cNvPicPr>
          <p:nvPr/>
        </p:nvPicPr>
        <p:blipFill rotWithShape="1">
          <a:blip r:embed="rId2">
            <a:extLst>
              <a:ext uri="{28A0092B-C50C-407E-A947-70E740481C1C}">
                <a14:useLocalDpi xmlns:a14="http://schemas.microsoft.com/office/drawing/2010/main" val="0"/>
              </a:ext>
            </a:extLst>
          </a:blip>
          <a:srcRect r="-1" b="39519"/>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6DE0B7-479C-48D1-B593-B5DABCA08394}"/>
              </a:ext>
            </a:extLst>
          </p:cNvPr>
          <p:cNvSpPr>
            <a:spLocks noGrp="1"/>
          </p:cNvSpPr>
          <p:nvPr>
            <p:ph type="title"/>
          </p:nvPr>
        </p:nvSpPr>
        <p:spPr>
          <a:xfrm>
            <a:off x="523875" y="5163830"/>
            <a:ext cx="11210925" cy="898246"/>
          </a:xfrm>
        </p:spPr>
        <p:txBody>
          <a:bodyPr>
            <a:normAutofit/>
          </a:bodyPr>
          <a:lstStyle/>
          <a:p>
            <a:pPr algn="ctr"/>
            <a:r>
              <a:rPr lang="en-US" sz="3600" dirty="0">
                <a:solidFill>
                  <a:schemeClr val="accent5">
                    <a:lumMod val="75000"/>
                  </a:schemeClr>
                </a:solidFill>
              </a:rPr>
              <a:t>Describing the libraries required </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94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884C7DB5-A98B-40AE-AF0C-AB907D1F52E7}"/>
              </a:ext>
            </a:extLst>
          </p:cNvPr>
          <p:cNvPicPr>
            <a:picLocks noChangeAspect="1"/>
          </p:cNvPicPr>
          <p:nvPr/>
        </p:nvPicPr>
        <p:blipFill rotWithShape="1">
          <a:blip r:embed="rId2">
            <a:extLst>
              <a:ext uri="{28A0092B-C50C-407E-A947-70E740481C1C}">
                <a14:useLocalDpi xmlns:a14="http://schemas.microsoft.com/office/drawing/2010/main" val="0"/>
              </a:ext>
            </a:extLst>
          </a:blip>
          <a:srcRect l="4" t="38906" r="-5" b="16144"/>
          <a:stretch/>
        </p:blipFill>
        <p:spPr>
          <a:xfrm>
            <a:off x="20" y="144908"/>
            <a:ext cx="12191980" cy="5097075"/>
          </a:xfrm>
          <a:prstGeom prst="rect">
            <a:avLst/>
          </a:prstGeom>
        </p:spPr>
      </p:pic>
      <p:sp>
        <p:nvSpPr>
          <p:cNvPr id="30" name="Rectangle 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E0419-0701-4E9B-B127-F8FD3ECB21E0}"/>
              </a:ext>
            </a:extLst>
          </p:cNvPr>
          <p:cNvSpPr>
            <a:spLocks noGrp="1"/>
          </p:cNvSpPr>
          <p:nvPr>
            <p:ph type="title"/>
          </p:nvPr>
        </p:nvSpPr>
        <p:spPr>
          <a:xfrm>
            <a:off x="5921829" y="5320141"/>
            <a:ext cx="5812971" cy="989902"/>
          </a:xfrm>
        </p:spPr>
        <p:txBody>
          <a:bodyPr vert="horz" lIns="91440" tIns="45720" rIns="91440" bIns="45720" rtlCol="0">
            <a:normAutofit fontScale="90000"/>
          </a:bodyPr>
          <a:lstStyle/>
          <a:p>
            <a:pPr algn="ctr"/>
            <a:r>
              <a:rPr lang="en-US" sz="3600" dirty="0">
                <a:solidFill>
                  <a:schemeClr val="accent2">
                    <a:lumMod val="75000"/>
                  </a:schemeClr>
                </a:solidFill>
              </a:rPr>
              <a:t>Setting the  Functions for screen </a:t>
            </a:r>
          </a:p>
        </p:txBody>
      </p:sp>
      <p:cxnSp>
        <p:nvCxnSpPr>
          <p:cNvPr id="32" name="Straight Connector 3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904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AFAA-6AE8-4228-B6F1-EFBB18A901D0}"/>
              </a:ext>
            </a:extLst>
          </p:cNvPr>
          <p:cNvSpPr>
            <a:spLocks noGrp="1"/>
          </p:cNvSpPr>
          <p:nvPr>
            <p:ph type="title"/>
          </p:nvPr>
        </p:nvSpPr>
        <p:spPr>
          <a:xfrm>
            <a:off x="7097486" y="629268"/>
            <a:ext cx="4454435" cy="1286160"/>
          </a:xfrm>
        </p:spPr>
        <p:txBody>
          <a:bodyPr vert="horz" lIns="91440" tIns="45720" rIns="91440" bIns="45720" rtlCol="0" anchor="b">
            <a:normAutofit fontScale="90000"/>
          </a:bodyPr>
          <a:lstStyle/>
          <a:p>
            <a:r>
              <a:rPr lang="en-US" sz="4400" dirty="0"/>
              <a:t>Why void loop is empty?</a:t>
            </a:r>
          </a:p>
        </p:txBody>
      </p:sp>
      <p:sp>
        <p:nvSpPr>
          <p:cNvPr id="11" name="Text Placeholder 10">
            <a:extLst>
              <a:ext uri="{FF2B5EF4-FFF2-40B4-BE49-F238E27FC236}">
                <a16:creationId xmlns:a16="http://schemas.microsoft.com/office/drawing/2014/main" id="{6B9003CB-1B82-4C70-AA0C-0F4A1CB88DE7}"/>
              </a:ext>
            </a:extLst>
          </p:cNvPr>
          <p:cNvSpPr>
            <a:spLocks noGrp="1"/>
          </p:cNvSpPr>
          <p:nvPr>
            <p:ph type="body" sz="half" idx="2"/>
          </p:nvPr>
        </p:nvSpPr>
        <p:spPr>
          <a:xfrm>
            <a:off x="6916349" y="2438400"/>
            <a:ext cx="4635571" cy="3785419"/>
          </a:xfrm>
        </p:spPr>
        <p:txBody>
          <a:bodyPr vert="horz" lIns="91440" tIns="45720" rIns="91440" bIns="45720" rtlCol="0">
            <a:normAutofit/>
          </a:bodyPr>
          <a:lstStyle/>
          <a:p>
            <a:pPr algn="just">
              <a:lnSpc>
                <a:spcPct val="100000"/>
              </a:lnSpc>
            </a:pPr>
            <a:r>
              <a:rPr lang="en-US" sz="2400" dirty="0"/>
              <a:t>As the output will remain on the screen, till the screen is not turned OFF. Because we are not using any looping or any delay. Once, the code is flashed on the board, the output will remain on the screen till it is OFF.</a:t>
            </a:r>
          </a:p>
        </p:txBody>
      </p:sp>
      <p:pic>
        <p:nvPicPr>
          <p:cNvPr id="9" name="Content Placeholder 8" descr="Text&#10;&#10;Description automatically generated">
            <a:extLst>
              <a:ext uri="{FF2B5EF4-FFF2-40B4-BE49-F238E27FC236}">
                <a16:creationId xmlns:a16="http://schemas.microsoft.com/office/drawing/2014/main" id="{E4BBE9DE-054A-4D24-940F-44721D3335F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58624" r="4662"/>
          <a:stretch/>
        </p:blipFill>
        <p:spPr>
          <a:xfrm>
            <a:off x="0" y="1915428"/>
            <a:ext cx="6458837" cy="4078972"/>
          </a:xfrm>
          <a:prstGeom prst="rect">
            <a:avLst/>
          </a:prstGeom>
          <a:effectLst/>
        </p:spPr>
      </p:pic>
      <p:cxnSp>
        <p:nvCxnSpPr>
          <p:cNvPr id="32" name="Straight Connector 2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E9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448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electronics&#10;&#10;Description automatically generated">
            <a:extLst>
              <a:ext uri="{FF2B5EF4-FFF2-40B4-BE49-F238E27FC236}">
                <a16:creationId xmlns:a16="http://schemas.microsoft.com/office/drawing/2014/main" id="{1A58CD86-622A-45EC-91CC-D04BF6312698}"/>
              </a:ext>
            </a:extLst>
          </p:cNvPr>
          <p:cNvPicPr>
            <a:picLocks noChangeAspect="1"/>
          </p:cNvPicPr>
          <p:nvPr/>
        </p:nvPicPr>
        <p:blipFill rotWithShape="1">
          <a:blip r:embed="rId2">
            <a:extLst>
              <a:ext uri="{28A0092B-C50C-407E-A947-70E740481C1C}">
                <a14:useLocalDpi xmlns:a14="http://schemas.microsoft.com/office/drawing/2010/main" val="0"/>
              </a:ext>
            </a:extLst>
          </a:blip>
          <a:srcRect t="12189" b="12811"/>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6652B3A-A144-4827-B214-DDBFCDDEFC37}"/>
              </a:ext>
            </a:extLst>
          </p:cNvPr>
          <p:cNvSpPr>
            <a:spLocks noGrp="1"/>
          </p:cNvSpPr>
          <p:nvPr>
            <p:ph type="title"/>
          </p:nvPr>
        </p:nvSpPr>
        <p:spPr>
          <a:xfrm>
            <a:off x="1097280" y="325550"/>
            <a:ext cx="4403634" cy="116270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Output </a:t>
            </a:r>
          </a:p>
        </p:txBody>
      </p:sp>
    </p:spTree>
    <p:extLst>
      <p:ext uri="{BB962C8B-B14F-4D97-AF65-F5344CB8AC3E}">
        <p14:creationId xmlns:p14="http://schemas.microsoft.com/office/powerpoint/2010/main" val="3288080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823C8D-FCA3-4E70-8371-0D2C2184C92E}"/>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ctr"/>
            <a:r>
              <a:rPr lang="en-US" sz="7200" kern="1200" dirty="0">
                <a:solidFill>
                  <a:schemeClr val="tx1">
                    <a:lumMod val="85000"/>
                    <a:lumOff val="15000"/>
                  </a:schemeClr>
                </a:solidFill>
                <a:latin typeface="+mj-lt"/>
                <a:ea typeface="+mj-ea"/>
                <a:cs typeface="+mj-cs"/>
              </a:rPr>
              <a:t>What is SPI Communication?</a:t>
            </a:r>
          </a:p>
        </p:txBody>
      </p:sp>
      <p:cxnSp>
        <p:nvCxnSpPr>
          <p:cNvPr id="9" name="Straight Connector 8">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43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EB791652-581E-452C-B970-B3C48D4A9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0DC0EC46-2230-4728-856D-F35311121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62249"/>
          </a:xfrm>
          <a:custGeom>
            <a:avLst/>
            <a:gdLst>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8506 w 11243827"/>
              <a:gd name="connsiteY105" fmla="*/ 5632788 h 5641173"/>
              <a:gd name="connsiteX106" fmla="*/ 7912803 w 11243827"/>
              <a:gd name="connsiteY106" fmla="*/ 5629702 h 5641173"/>
              <a:gd name="connsiteX107" fmla="*/ 7890915 w 11243827"/>
              <a:gd name="connsiteY107" fmla="*/ 5612272 h 5641173"/>
              <a:gd name="connsiteX108" fmla="*/ 7727691 w 11243827"/>
              <a:gd name="connsiteY108" fmla="*/ 5621064 h 5641173"/>
              <a:gd name="connsiteX109" fmla="*/ 7685998 w 11243827"/>
              <a:gd name="connsiteY109" fmla="*/ 5615564 h 5641173"/>
              <a:gd name="connsiteX110" fmla="*/ 7649302 w 11243827"/>
              <a:gd name="connsiteY110" fmla="*/ 5626541 h 5641173"/>
              <a:gd name="connsiteX111" fmla="*/ 7634083 w 11243827"/>
              <a:gd name="connsiteY111" fmla="*/ 5620862 h 5641173"/>
              <a:gd name="connsiteX112" fmla="*/ 7631455 w 11243827"/>
              <a:gd name="connsiteY112" fmla="*/ 5619708 h 5641173"/>
              <a:gd name="connsiteX113" fmla="*/ 7620952 w 11243827"/>
              <a:gd name="connsiteY113" fmla="*/ 5618872 h 5641173"/>
              <a:gd name="connsiteX114" fmla="*/ 7617992 w 11243827"/>
              <a:gd name="connsiteY114" fmla="*/ 5613914 h 5641173"/>
              <a:gd name="connsiteX115" fmla="*/ 7602182 w 11243827"/>
              <a:gd name="connsiteY115" fmla="*/ 5609271 h 5641173"/>
              <a:gd name="connsiteX116" fmla="*/ 7582847 w 11243827"/>
              <a:gd name="connsiteY116" fmla="*/ 5609047 h 5641173"/>
              <a:gd name="connsiteX117" fmla="*/ 7514158 w 11243827"/>
              <a:gd name="connsiteY117" fmla="*/ 5607737 h 5641173"/>
              <a:gd name="connsiteX118" fmla="*/ 7502955 w 11243827"/>
              <a:gd name="connsiteY118" fmla="*/ 5610415 h 5641173"/>
              <a:gd name="connsiteX119" fmla="*/ 7466391 w 11243827"/>
              <a:gd name="connsiteY119" fmla="*/ 5605949 h 5641173"/>
              <a:gd name="connsiteX120" fmla="*/ 7433806 w 11243827"/>
              <a:gd name="connsiteY120" fmla="*/ 5604945 h 5641173"/>
              <a:gd name="connsiteX121" fmla="*/ 7412693 w 11243827"/>
              <a:gd name="connsiteY121" fmla="*/ 5607075 h 5641173"/>
              <a:gd name="connsiteX122" fmla="*/ 7407159 w 11243827"/>
              <a:gd name="connsiteY122" fmla="*/ 5605310 h 5641173"/>
              <a:gd name="connsiteX123" fmla="*/ 7385900 w 11243827"/>
              <a:gd name="connsiteY123" fmla="*/ 5604171 h 5641173"/>
              <a:gd name="connsiteX124" fmla="*/ 7375071 w 11243827"/>
              <a:gd name="connsiteY124" fmla="*/ 5606788 h 5641173"/>
              <a:gd name="connsiteX125" fmla="*/ 7364382 w 11243827"/>
              <a:gd name="connsiteY125" fmla="*/ 5600762 h 5641173"/>
              <a:gd name="connsiteX126" fmla="*/ 7361770 w 11243827"/>
              <a:gd name="connsiteY126" fmla="*/ 5596347 h 5641173"/>
              <a:gd name="connsiteX127" fmla="*/ 7346641 w 11243827"/>
              <a:gd name="connsiteY127" fmla="*/ 5598329 h 5641173"/>
              <a:gd name="connsiteX128" fmla="*/ 7334238 w 11243827"/>
              <a:gd name="connsiteY128" fmla="*/ 5594014 h 5641173"/>
              <a:gd name="connsiteX129" fmla="*/ 7323426 w 11243827"/>
              <a:gd name="connsiteY129" fmla="*/ 5596835 h 5641173"/>
              <a:gd name="connsiteX130" fmla="*/ 7318938 w 11243827"/>
              <a:gd name="connsiteY130" fmla="*/ 5596200 h 5641173"/>
              <a:gd name="connsiteX131" fmla="*/ 7307784 w 11243827"/>
              <a:gd name="connsiteY131" fmla="*/ 5594065 h 5641173"/>
              <a:gd name="connsiteX132" fmla="*/ 7288540 w 11243827"/>
              <a:gd name="connsiteY132" fmla="*/ 5589320 h 5641173"/>
              <a:gd name="connsiteX133" fmla="*/ 7282537 w 11243827"/>
              <a:gd name="connsiteY133" fmla="*/ 5588660 h 5641173"/>
              <a:gd name="connsiteX134" fmla="*/ 7269466 w 11243827"/>
              <a:gd name="connsiteY134" fmla="*/ 5581404 h 5641173"/>
              <a:gd name="connsiteX135" fmla="*/ 7244165 w 11243827"/>
              <a:gd name="connsiteY135" fmla="*/ 5575200 h 5641173"/>
              <a:gd name="connsiteX136" fmla="*/ 7199619 w 11243827"/>
              <a:gd name="connsiteY136" fmla="*/ 5553550 h 5641173"/>
              <a:gd name="connsiteX137" fmla="*/ 7173434 w 11243827"/>
              <a:gd name="connsiteY137" fmla="*/ 5543219 h 5641173"/>
              <a:gd name="connsiteX138" fmla="*/ 7155718 w 11243827"/>
              <a:gd name="connsiteY138" fmla="*/ 5533697 h 5641173"/>
              <a:gd name="connsiteX139" fmla="*/ 7103430 w 11243827"/>
              <a:gd name="connsiteY139" fmla="*/ 5520249 h 5641173"/>
              <a:gd name="connsiteX140" fmla="*/ 7013746 w 11243827"/>
              <a:gd name="connsiteY140" fmla="*/ 5502470 h 5641173"/>
              <a:gd name="connsiteX141" fmla="*/ 6995379 w 11243827"/>
              <a:gd name="connsiteY141" fmla="*/ 5497693 h 5641173"/>
              <a:gd name="connsiteX142" fmla="*/ 6982475 w 11243827"/>
              <a:gd name="connsiteY142" fmla="*/ 5489641 h 5641173"/>
              <a:gd name="connsiteX143" fmla="*/ 6981994 w 11243827"/>
              <a:gd name="connsiteY143" fmla="*/ 5484335 h 5641173"/>
              <a:gd name="connsiteX144" fmla="*/ 6972355 w 11243827"/>
              <a:gd name="connsiteY144" fmla="*/ 5481074 h 5641173"/>
              <a:gd name="connsiteX145" fmla="*/ 6970394 w 11243827"/>
              <a:gd name="connsiteY145" fmla="*/ 5479383 h 5641173"/>
              <a:gd name="connsiteX146" fmla="*/ 6958543 w 11243827"/>
              <a:gd name="connsiteY146" fmla="*/ 5470507 h 5641173"/>
              <a:gd name="connsiteX147" fmla="*/ 6918276 w 11243827"/>
              <a:gd name="connsiteY147" fmla="*/ 5472034 h 5641173"/>
              <a:gd name="connsiteX148" fmla="*/ 6881046 w 11243827"/>
              <a:gd name="connsiteY148" fmla="*/ 5457070 h 5641173"/>
              <a:gd name="connsiteX149" fmla="*/ 6720917 w 11243827"/>
              <a:gd name="connsiteY149" fmla="*/ 5426664 h 5641173"/>
              <a:gd name="connsiteX150" fmla="*/ 6724964 w 11243827"/>
              <a:gd name="connsiteY150" fmla="*/ 5414071 h 5641173"/>
              <a:gd name="connsiteX151" fmla="*/ 6717823 w 11243827"/>
              <a:gd name="connsiteY151" fmla="*/ 5410317 h 5641173"/>
              <a:gd name="connsiteX152" fmla="*/ 6660723 w 11243827"/>
              <a:gd name="connsiteY152" fmla="*/ 5408304 h 5641173"/>
              <a:gd name="connsiteX153" fmla="*/ 6532914 w 11243827"/>
              <a:gd name="connsiteY153" fmla="*/ 5431205 h 5641173"/>
              <a:gd name="connsiteX154" fmla="*/ 6317327 w 11243827"/>
              <a:gd name="connsiteY154" fmla="*/ 5481889 h 5641173"/>
              <a:gd name="connsiteX155" fmla="*/ 6196243 w 11243827"/>
              <a:gd name="connsiteY155" fmla="*/ 5515042 h 5641173"/>
              <a:gd name="connsiteX156" fmla="*/ 6099124 w 11243827"/>
              <a:gd name="connsiteY156" fmla="*/ 5516848 h 5641173"/>
              <a:gd name="connsiteX157" fmla="*/ 6016077 w 11243827"/>
              <a:gd name="connsiteY157" fmla="*/ 5528642 h 5641173"/>
              <a:gd name="connsiteX158" fmla="*/ 6004389 w 11243827"/>
              <a:gd name="connsiteY158" fmla="*/ 5531206 h 5641173"/>
              <a:gd name="connsiteX159" fmla="*/ 5933945 w 11243827"/>
              <a:gd name="connsiteY159" fmla="*/ 5538840 h 5641173"/>
              <a:gd name="connsiteX160" fmla="*/ 5883936 w 11243827"/>
              <a:gd name="connsiteY160" fmla="*/ 5553807 h 5641173"/>
              <a:gd name="connsiteX161" fmla="*/ 5798331 w 11243827"/>
              <a:gd name="connsiteY161" fmla="*/ 5564248 h 5641173"/>
              <a:gd name="connsiteX162" fmla="*/ 5712738 w 11243827"/>
              <a:gd name="connsiteY162" fmla="*/ 5573120 h 5641173"/>
              <a:gd name="connsiteX163" fmla="*/ 5681342 w 11243827"/>
              <a:gd name="connsiteY163" fmla="*/ 5575621 h 5641173"/>
              <a:gd name="connsiteX164" fmla="*/ 5627167 w 11243827"/>
              <a:gd name="connsiteY164" fmla="*/ 5583215 h 5641173"/>
              <a:gd name="connsiteX165" fmla="*/ 5591414 w 11243827"/>
              <a:gd name="connsiteY165" fmla="*/ 5587695 h 5641173"/>
              <a:gd name="connsiteX166" fmla="*/ 5583028 w 11243827"/>
              <a:gd name="connsiteY166" fmla="*/ 5580877 h 5641173"/>
              <a:gd name="connsiteX167" fmla="*/ 5549426 w 11243827"/>
              <a:gd name="connsiteY167" fmla="*/ 5582858 h 5641173"/>
              <a:gd name="connsiteX168" fmla="*/ 5519999 w 11243827"/>
              <a:gd name="connsiteY168" fmla="*/ 5592246 h 5641173"/>
              <a:gd name="connsiteX169" fmla="*/ 5480028 w 11243827"/>
              <a:gd name="connsiteY169" fmla="*/ 5597282 h 5641173"/>
              <a:gd name="connsiteX170" fmla="*/ 5456175 w 11243827"/>
              <a:gd name="connsiteY170" fmla="*/ 5600371 h 5641173"/>
              <a:gd name="connsiteX171" fmla="*/ 5388463 w 11243827"/>
              <a:gd name="connsiteY171" fmla="*/ 5602638 h 5641173"/>
              <a:gd name="connsiteX172" fmla="*/ 5265898 w 11243827"/>
              <a:gd name="connsiteY172" fmla="*/ 5591830 h 5641173"/>
              <a:gd name="connsiteX173" fmla="*/ 5231231 w 11243827"/>
              <a:gd name="connsiteY173" fmla="*/ 5592790 h 5641173"/>
              <a:gd name="connsiteX174" fmla="*/ 5226996 w 11243827"/>
              <a:gd name="connsiteY174" fmla="*/ 5595040 h 5641173"/>
              <a:gd name="connsiteX175" fmla="*/ 5175988 w 11243827"/>
              <a:gd name="connsiteY175" fmla="*/ 5588131 h 5641173"/>
              <a:gd name="connsiteX176" fmla="*/ 5107470 w 11243827"/>
              <a:gd name="connsiteY176" fmla="*/ 5594771 h 5641173"/>
              <a:gd name="connsiteX177" fmla="*/ 5027868 w 11243827"/>
              <a:gd name="connsiteY177" fmla="*/ 5605624 h 5641173"/>
              <a:gd name="connsiteX178" fmla="*/ 5007324 w 11243827"/>
              <a:gd name="connsiteY178" fmla="*/ 5609209 h 5641173"/>
              <a:gd name="connsiteX179" fmla="*/ 4952559 w 11243827"/>
              <a:gd name="connsiteY179" fmla="*/ 5611402 h 5641173"/>
              <a:gd name="connsiteX180" fmla="*/ 4826081 w 11243827"/>
              <a:gd name="connsiteY180" fmla="*/ 5616191 h 5641173"/>
              <a:gd name="connsiteX181" fmla="*/ 4823501 w 11243827"/>
              <a:gd name="connsiteY181" fmla="*/ 5619174 h 5641173"/>
              <a:gd name="connsiteX182" fmla="*/ 4813093 w 11243827"/>
              <a:gd name="connsiteY182" fmla="*/ 5620026 h 5641173"/>
              <a:gd name="connsiteX183" fmla="*/ 4810563 w 11243827"/>
              <a:gd name="connsiteY183" fmla="*/ 5620787 h 5641173"/>
              <a:gd name="connsiteX184" fmla="*/ 4795818 w 11243827"/>
              <a:gd name="connsiteY184" fmla="*/ 5624618 h 5641173"/>
              <a:gd name="connsiteX185" fmla="*/ 4758404 w 11243827"/>
              <a:gd name="connsiteY185" fmla="*/ 5619510 h 5641173"/>
              <a:gd name="connsiteX186" fmla="*/ 4717254 w 11243827"/>
              <a:gd name="connsiteY186" fmla="*/ 5624155 h 5641173"/>
              <a:gd name="connsiteX187" fmla="*/ 4591958 w 11243827"/>
              <a:gd name="connsiteY187" fmla="*/ 5624710 h 5641173"/>
              <a:gd name="connsiteX188" fmla="*/ 4476215 w 11243827"/>
              <a:gd name="connsiteY188" fmla="*/ 5628210 h 5641173"/>
              <a:gd name="connsiteX189" fmla="*/ 4425193 w 11243827"/>
              <a:gd name="connsiteY189" fmla="*/ 5627414 h 5641173"/>
              <a:gd name="connsiteX190" fmla="*/ 4383866 w 11243827"/>
              <a:gd name="connsiteY190" fmla="*/ 5626546 h 5641173"/>
              <a:gd name="connsiteX191" fmla="*/ 4385596 w 11243827"/>
              <a:gd name="connsiteY191" fmla="*/ 5634646 h 5641173"/>
              <a:gd name="connsiteX192" fmla="*/ 4360864 w 11243827"/>
              <a:gd name="connsiteY192" fmla="*/ 5641173 h 5641173"/>
              <a:gd name="connsiteX193" fmla="*/ 4328321 w 11243827"/>
              <a:gd name="connsiteY193" fmla="*/ 5626332 h 5641173"/>
              <a:gd name="connsiteX194" fmla="*/ 4309842 w 11243827"/>
              <a:gd name="connsiteY194" fmla="*/ 5626471 h 5641173"/>
              <a:gd name="connsiteX195" fmla="*/ 4277424 w 11243827"/>
              <a:gd name="connsiteY195" fmla="*/ 5631598 h 5641173"/>
              <a:gd name="connsiteX196" fmla="*/ 4266627 w 11243827"/>
              <a:gd name="connsiteY196" fmla="*/ 5633969 h 5641173"/>
              <a:gd name="connsiteX197" fmla="*/ 4185525 w 11243827"/>
              <a:gd name="connsiteY197" fmla="*/ 5617508 h 5641173"/>
              <a:gd name="connsiteX198" fmla="*/ 4177617 w 11243827"/>
              <a:gd name="connsiteY198" fmla="*/ 5610903 h 5641173"/>
              <a:gd name="connsiteX199" fmla="*/ 4136948 w 11243827"/>
              <a:gd name="connsiteY199" fmla="*/ 5608031 h 5641173"/>
              <a:gd name="connsiteX200" fmla="*/ 4132323 w 11243827"/>
              <a:gd name="connsiteY200" fmla="*/ 5609784 h 5641173"/>
              <a:gd name="connsiteX201" fmla="*/ 4098620 w 11243827"/>
              <a:gd name="connsiteY201" fmla="*/ 5599672 h 5641173"/>
              <a:gd name="connsiteX202" fmla="*/ 3963475 w 11243827"/>
              <a:gd name="connsiteY202" fmla="*/ 5581841 h 5641173"/>
              <a:gd name="connsiteX203" fmla="*/ 3703613 w 11243827"/>
              <a:gd name="connsiteY203" fmla="*/ 5572482 h 5641173"/>
              <a:gd name="connsiteX204" fmla="*/ 3432987 w 11243827"/>
              <a:gd name="connsiteY204" fmla="*/ 5545768 h 5641173"/>
              <a:gd name="connsiteX205" fmla="*/ 3176381 w 11243827"/>
              <a:gd name="connsiteY205" fmla="*/ 5556110 h 5641173"/>
              <a:gd name="connsiteX206" fmla="*/ 2710156 w 11243827"/>
              <a:gd name="connsiteY206" fmla="*/ 5527517 h 5641173"/>
              <a:gd name="connsiteX207" fmla="*/ 2550206 w 11243827"/>
              <a:gd name="connsiteY207" fmla="*/ 5524958 h 5641173"/>
              <a:gd name="connsiteX208" fmla="*/ 2443041 w 11243827"/>
              <a:gd name="connsiteY208" fmla="*/ 5523990 h 5641173"/>
              <a:gd name="connsiteX209" fmla="*/ 2435613 w 11243827"/>
              <a:gd name="connsiteY209" fmla="*/ 5526704 h 5641173"/>
              <a:gd name="connsiteX210" fmla="*/ 2405682 w 11243827"/>
              <a:gd name="connsiteY210" fmla="*/ 5528307 h 5641173"/>
              <a:gd name="connsiteX211" fmla="*/ 2397487 w 11243827"/>
              <a:gd name="connsiteY211" fmla="*/ 5540337 h 5641173"/>
              <a:gd name="connsiteX212" fmla="*/ 2297454 w 11243827"/>
              <a:gd name="connsiteY212" fmla="*/ 5550765 h 5641173"/>
              <a:gd name="connsiteX213" fmla="*/ 2056700 w 11243827"/>
              <a:gd name="connsiteY213" fmla="*/ 5555489 h 5641173"/>
              <a:gd name="connsiteX214" fmla="*/ 1878530 w 11243827"/>
              <a:gd name="connsiteY214" fmla="*/ 5535330 h 5641173"/>
              <a:gd name="connsiteX215" fmla="*/ 1859292 w 11243827"/>
              <a:gd name="connsiteY215" fmla="*/ 5535461 h 5641173"/>
              <a:gd name="connsiteX216" fmla="*/ 1835626 w 11243827"/>
              <a:gd name="connsiteY216" fmla="*/ 5533793 h 5641173"/>
              <a:gd name="connsiteX217" fmla="*/ 1798939 w 11243827"/>
              <a:gd name="connsiteY217" fmla="*/ 5540285 h 5641173"/>
              <a:gd name="connsiteX218" fmla="*/ 1779046 w 11243827"/>
              <a:gd name="connsiteY218" fmla="*/ 5549949 h 5641173"/>
              <a:gd name="connsiteX219" fmla="*/ 1772421 w 11243827"/>
              <a:gd name="connsiteY219" fmla="*/ 5549018 h 5641173"/>
              <a:gd name="connsiteX220" fmla="*/ 1772052 w 11243827"/>
              <a:gd name="connsiteY220" fmla="*/ 5545689 h 5641173"/>
              <a:gd name="connsiteX221" fmla="*/ 1711543 w 11243827"/>
              <a:gd name="connsiteY221" fmla="*/ 5534558 h 5641173"/>
              <a:gd name="connsiteX222" fmla="*/ 1698891 w 11243827"/>
              <a:gd name="connsiteY222" fmla="*/ 5513187 h 5641173"/>
              <a:gd name="connsiteX223" fmla="*/ 1538763 w 11243827"/>
              <a:gd name="connsiteY223" fmla="*/ 5482781 h 5641173"/>
              <a:gd name="connsiteX224" fmla="*/ 1501533 w 11243827"/>
              <a:gd name="connsiteY224" fmla="*/ 5467817 h 5641173"/>
              <a:gd name="connsiteX225" fmla="*/ 1461266 w 11243827"/>
              <a:gd name="connsiteY225" fmla="*/ 5469343 h 5641173"/>
              <a:gd name="connsiteX226" fmla="*/ 1449415 w 11243827"/>
              <a:gd name="connsiteY226" fmla="*/ 5460467 h 5641173"/>
              <a:gd name="connsiteX227" fmla="*/ 1447454 w 11243827"/>
              <a:gd name="connsiteY227" fmla="*/ 5458776 h 5641173"/>
              <a:gd name="connsiteX228" fmla="*/ 1437814 w 11243827"/>
              <a:gd name="connsiteY228" fmla="*/ 5455515 h 5641173"/>
              <a:gd name="connsiteX229" fmla="*/ 1437334 w 11243827"/>
              <a:gd name="connsiteY229" fmla="*/ 5450209 h 5641173"/>
              <a:gd name="connsiteX230" fmla="*/ 1424429 w 11243827"/>
              <a:gd name="connsiteY230" fmla="*/ 5442157 h 5641173"/>
              <a:gd name="connsiteX231" fmla="*/ 1406063 w 11243827"/>
              <a:gd name="connsiteY231" fmla="*/ 5437380 h 5641173"/>
              <a:gd name="connsiteX232" fmla="*/ 1316379 w 11243827"/>
              <a:gd name="connsiteY232" fmla="*/ 5419601 h 5641173"/>
              <a:gd name="connsiteX233" fmla="*/ 1264090 w 11243827"/>
              <a:gd name="connsiteY233" fmla="*/ 5406153 h 5641173"/>
              <a:gd name="connsiteX234" fmla="*/ 1246374 w 11243827"/>
              <a:gd name="connsiteY234" fmla="*/ 5396631 h 5641173"/>
              <a:gd name="connsiteX235" fmla="*/ 1220190 w 11243827"/>
              <a:gd name="connsiteY235" fmla="*/ 5386301 h 5641173"/>
              <a:gd name="connsiteX236" fmla="*/ 1175643 w 11243827"/>
              <a:gd name="connsiteY236" fmla="*/ 5364651 h 5641173"/>
              <a:gd name="connsiteX237" fmla="*/ 1150342 w 11243827"/>
              <a:gd name="connsiteY237" fmla="*/ 5358447 h 5641173"/>
              <a:gd name="connsiteX238" fmla="*/ 1137272 w 11243827"/>
              <a:gd name="connsiteY238" fmla="*/ 5351191 h 5641173"/>
              <a:gd name="connsiteX239" fmla="*/ 1131268 w 11243827"/>
              <a:gd name="connsiteY239" fmla="*/ 5350530 h 5641173"/>
              <a:gd name="connsiteX240" fmla="*/ 1112024 w 11243827"/>
              <a:gd name="connsiteY240" fmla="*/ 5345786 h 5641173"/>
              <a:gd name="connsiteX241" fmla="*/ 1100870 w 11243827"/>
              <a:gd name="connsiteY241" fmla="*/ 5343651 h 5641173"/>
              <a:gd name="connsiteX242" fmla="*/ 1096383 w 11243827"/>
              <a:gd name="connsiteY242" fmla="*/ 5343015 h 5641173"/>
              <a:gd name="connsiteX243" fmla="*/ 1085571 w 11243827"/>
              <a:gd name="connsiteY243" fmla="*/ 5345836 h 5641173"/>
              <a:gd name="connsiteX244" fmla="*/ 1073168 w 11243827"/>
              <a:gd name="connsiteY244" fmla="*/ 5341521 h 5641173"/>
              <a:gd name="connsiteX245" fmla="*/ 1058039 w 11243827"/>
              <a:gd name="connsiteY245" fmla="*/ 5343504 h 5641173"/>
              <a:gd name="connsiteX246" fmla="*/ 1055426 w 11243827"/>
              <a:gd name="connsiteY246" fmla="*/ 5339088 h 5641173"/>
              <a:gd name="connsiteX247" fmla="*/ 1044738 w 11243827"/>
              <a:gd name="connsiteY247" fmla="*/ 5333063 h 5641173"/>
              <a:gd name="connsiteX248" fmla="*/ 1033909 w 11243827"/>
              <a:gd name="connsiteY248" fmla="*/ 5335680 h 5641173"/>
              <a:gd name="connsiteX249" fmla="*/ 1012649 w 11243827"/>
              <a:gd name="connsiteY249" fmla="*/ 5334541 h 5641173"/>
              <a:gd name="connsiteX250" fmla="*/ 1007115 w 11243827"/>
              <a:gd name="connsiteY250" fmla="*/ 5332775 h 5641173"/>
              <a:gd name="connsiteX251" fmla="*/ 986002 w 11243827"/>
              <a:gd name="connsiteY251" fmla="*/ 5334906 h 5641173"/>
              <a:gd name="connsiteX252" fmla="*/ 953418 w 11243827"/>
              <a:gd name="connsiteY252" fmla="*/ 5333901 h 5641173"/>
              <a:gd name="connsiteX253" fmla="*/ 916854 w 11243827"/>
              <a:gd name="connsiteY253" fmla="*/ 5329435 h 5641173"/>
              <a:gd name="connsiteX254" fmla="*/ 905651 w 11243827"/>
              <a:gd name="connsiteY254" fmla="*/ 5332114 h 5641173"/>
              <a:gd name="connsiteX255" fmla="*/ 836961 w 11243827"/>
              <a:gd name="connsiteY255" fmla="*/ 5330803 h 5641173"/>
              <a:gd name="connsiteX256" fmla="*/ 817627 w 11243827"/>
              <a:gd name="connsiteY256" fmla="*/ 5330580 h 5641173"/>
              <a:gd name="connsiteX257" fmla="*/ 801817 w 11243827"/>
              <a:gd name="connsiteY257" fmla="*/ 5325937 h 5641173"/>
              <a:gd name="connsiteX258" fmla="*/ 798857 w 11243827"/>
              <a:gd name="connsiteY258" fmla="*/ 5320979 h 5641173"/>
              <a:gd name="connsiteX259" fmla="*/ 788354 w 11243827"/>
              <a:gd name="connsiteY259" fmla="*/ 5320143 h 5641173"/>
              <a:gd name="connsiteX260" fmla="*/ 785726 w 11243827"/>
              <a:gd name="connsiteY260" fmla="*/ 5318989 h 5641173"/>
              <a:gd name="connsiteX261" fmla="*/ 770507 w 11243827"/>
              <a:gd name="connsiteY261" fmla="*/ 5313309 h 5641173"/>
              <a:gd name="connsiteX262" fmla="*/ 733810 w 11243827"/>
              <a:gd name="connsiteY262" fmla="*/ 5324286 h 5641173"/>
              <a:gd name="connsiteX263" fmla="*/ 692117 w 11243827"/>
              <a:gd name="connsiteY263" fmla="*/ 5318786 h 5641173"/>
              <a:gd name="connsiteX264" fmla="*/ 528894 w 11243827"/>
              <a:gd name="connsiteY264" fmla="*/ 5327578 h 5641173"/>
              <a:gd name="connsiteX265" fmla="*/ 507005 w 11243827"/>
              <a:gd name="connsiteY265" fmla="*/ 5310149 h 5641173"/>
              <a:gd name="connsiteX266" fmla="*/ 441302 w 11243827"/>
              <a:gd name="connsiteY266" fmla="*/ 5307062 h 5641173"/>
              <a:gd name="connsiteX267" fmla="*/ 336819 w 11243827"/>
              <a:gd name="connsiteY267" fmla="*/ 5336690 h 5641173"/>
              <a:gd name="connsiteX268" fmla="*/ 215763 w 11243827"/>
              <a:gd name="connsiteY268" fmla="*/ 5332575 h 5641173"/>
              <a:gd name="connsiteX269" fmla="*/ 205927 w 11243827"/>
              <a:gd name="connsiteY269" fmla="*/ 5339672 h 5641173"/>
              <a:gd name="connsiteX270" fmla="*/ 194189 w 11243827"/>
              <a:gd name="connsiteY270" fmla="*/ 5343588 h 5641173"/>
              <a:gd name="connsiteX271" fmla="*/ 192552 w 11243827"/>
              <a:gd name="connsiteY271" fmla="*/ 5342845 h 5641173"/>
              <a:gd name="connsiteX272" fmla="*/ 178320 w 11243827"/>
              <a:gd name="connsiteY272" fmla="*/ 5343766 h 5641173"/>
              <a:gd name="connsiteX273" fmla="*/ 175596 w 11243827"/>
              <a:gd name="connsiteY273" fmla="*/ 5346411 h 5641173"/>
              <a:gd name="connsiteX274" fmla="*/ 165951 w 11243827"/>
              <a:gd name="connsiteY274" fmla="*/ 5347808 h 5641173"/>
              <a:gd name="connsiteX275" fmla="*/ 147287 w 11243827"/>
              <a:gd name="connsiteY275" fmla="*/ 5352625 h 5641173"/>
              <a:gd name="connsiteX276" fmla="*/ 143484 w 11243827"/>
              <a:gd name="connsiteY276" fmla="*/ 5351591 h 5641173"/>
              <a:gd name="connsiteX277" fmla="*/ 114847 w 11243827"/>
              <a:gd name="connsiteY277" fmla="*/ 5355844 h 5641173"/>
              <a:gd name="connsiteX278" fmla="*/ 114306 w 11243827"/>
              <a:gd name="connsiteY278" fmla="*/ 5354983 h 5641173"/>
              <a:gd name="connsiteX279" fmla="*/ 105588 w 11243827"/>
              <a:gd name="connsiteY279" fmla="*/ 5352169 h 5641173"/>
              <a:gd name="connsiteX280" fmla="*/ 89264 w 11243827"/>
              <a:gd name="connsiteY280" fmla="*/ 5348886 h 5641173"/>
              <a:gd name="connsiteX281" fmla="*/ 49794 w 11243827"/>
              <a:gd name="connsiteY281" fmla="*/ 5329950 h 5641173"/>
              <a:gd name="connsiteX282" fmla="*/ 19924 w 11243827"/>
              <a:gd name="connsiteY282" fmla="*/ 5334282 h 5641173"/>
              <a:gd name="connsiteX283" fmla="*/ 13819 w 11243827"/>
              <a:gd name="connsiteY283" fmla="*/ 5334653 h 5641173"/>
              <a:gd name="connsiteX284" fmla="*/ 13657 w 11243827"/>
              <a:gd name="connsiteY284" fmla="*/ 5334455 h 5641173"/>
              <a:gd name="connsiteX285" fmla="*/ 7139 w 11243827"/>
              <a:gd name="connsiteY285" fmla="*/ 5334438 h 5641173"/>
              <a:gd name="connsiteX286" fmla="*/ 2684 w 11243827"/>
              <a:gd name="connsiteY286" fmla="*/ 5335333 h 5641173"/>
              <a:gd name="connsiteX287" fmla="*/ 0 w 11243827"/>
              <a:gd name="connsiteY287" fmla="*/ 5335496 h 5641173"/>
              <a:gd name="connsiteX288" fmla="*/ 0 w 11243827"/>
              <a:gd name="connsiteY288" fmla="*/ 10592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717823 w 11243827"/>
              <a:gd name="connsiteY150" fmla="*/ 5410317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63717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87273"/>
              <a:gd name="connsiteX1" fmla="*/ 11243827 w 11243827"/>
              <a:gd name="connsiteY1" fmla="*/ 1470035 h 5687273"/>
              <a:gd name="connsiteX2" fmla="*/ 11243827 w 11243827"/>
              <a:gd name="connsiteY2" fmla="*/ 5001571 h 5687273"/>
              <a:gd name="connsiteX3" fmla="*/ 11243827 w 11243827"/>
              <a:gd name="connsiteY3" fmla="*/ 5209610 h 5687273"/>
              <a:gd name="connsiteX4" fmla="*/ 11240675 w 11243827"/>
              <a:gd name="connsiteY4" fmla="*/ 5210442 h 5687273"/>
              <a:gd name="connsiteX5" fmla="*/ 11179959 w 11243827"/>
              <a:gd name="connsiteY5" fmla="*/ 5221199 h 5687273"/>
              <a:gd name="connsiteX6" fmla="*/ 11105493 w 11243827"/>
              <a:gd name="connsiteY6" fmla="*/ 5259905 h 5687273"/>
              <a:gd name="connsiteX7" fmla="*/ 11078640 w 11243827"/>
              <a:gd name="connsiteY7" fmla="*/ 5263531 h 5687273"/>
              <a:gd name="connsiteX8" fmla="*/ 11079616 w 11243827"/>
              <a:gd name="connsiteY8" fmla="*/ 5270380 h 5687273"/>
              <a:gd name="connsiteX9" fmla="*/ 11069641 w 11243827"/>
              <a:gd name="connsiteY9" fmla="*/ 5270884 h 5687273"/>
              <a:gd name="connsiteX10" fmla="*/ 11047377 w 11243827"/>
              <a:gd name="connsiteY10" fmla="*/ 5271051 h 5687273"/>
              <a:gd name="connsiteX11" fmla="*/ 10980705 w 11243827"/>
              <a:gd name="connsiteY11" fmla="*/ 5272951 h 5687273"/>
              <a:gd name="connsiteX12" fmla="*/ 10962514 w 11243827"/>
              <a:gd name="connsiteY12" fmla="*/ 5286084 h 5687273"/>
              <a:gd name="connsiteX13" fmla="*/ 10945307 w 11243827"/>
              <a:gd name="connsiteY13" fmla="*/ 5286290 h 5687273"/>
              <a:gd name="connsiteX14" fmla="*/ 10845516 w 11243827"/>
              <a:gd name="connsiteY14" fmla="*/ 5303894 h 5687273"/>
              <a:gd name="connsiteX15" fmla="*/ 10831795 w 11243827"/>
              <a:gd name="connsiteY15" fmla="*/ 5305210 h 5687273"/>
              <a:gd name="connsiteX16" fmla="*/ 10824365 w 11243827"/>
              <a:gd name="connsiteY16" fmla="*/ 5311111 h 5687273"/>
              <a:gd name="connsiteX17" fmla="*/ 10797756 w 11243827"/>
              <a:gd name="connsiteY17" fmla="*/ 5312285 h 5687273"/>
              <a:gd name="connsiteX18" fmla="*/ 10796525 w 11243827"/>
              <a:gd name="connsiteY18" fmla="*/ 5315645 h 5687273"/>
              <a:gd name="connsiteX19" fmla="*/ 10709063 w 11243827"/>
              <a:gd name="connsiteY19" fmla="*/ 5344492 h 5687273"/>
              <a:gd name="connsiteX20" fmla="*/ 10694078 w 11243827"/>
              <a:gd name="connsiteY20" fmla="*/ 5349258 h 5687273"/>
              <a:gd name="connsiteX21" fmla="*/ 10681131 w 11243827"/>
              <a:gd name="connsiteY21" fmla="*/ 5347812 h 5687273"/>
              <a:gd name="connsiteX22" fmla="*/ 10609448 w 11243827"/>
              <a:gd name="connsiteY22" fmla="*/ 5351931 h 5687273"/>
              <a:gd name="connsiteX23" fmla="*/ 10592397 w 11243827"/>
              <a:gd name="connsiteY23" fmla="*/ 5349402 h 5687273"/>
              <a:gd name="connsiteX24" fmla="*/ 10585227 w 11243827"/>
              <a:gd name="connsiteY24" fmla="*/ 5344063 h 5687273"/>
              <a:gd name="connsiteX25" fmla="*/ 10557472 w 11243827"/>
              <a:gd name="connsiteY25" fmla="*/ 5354151 h 5687273"/>
              <a:gd name="connsiteX26" fmla="*/ 10514646 w 11243827"/>
              <a:gd name="connsiteY26" fmla="*/ 5361064 h 5687273"/>
              <a:gd name="connsiteX27" fmla="*/ 10494292 w 11243827"/>
              <a:gd name="connsiteY27" fmla="*/ 5366054 h 5687273"/>
              <a:gd name="connsiteX28" fmla="*/ 10477869 w 11243827"/>
              <a:gd name="connsiteY28" fmla="*/ 5363025 h 5687273"/>
              <a:gd name="connsiteX29" fmla="*/ 10384411 w 11243827"/>
              <a:gd name="connsiteY29" fmla="*/ 5362257 h 5687273"/>
              <a:gd name="connsiteX30" fmla="*/ 10362921 w 11243827"/>
              <a:gd name="connsiteY30" fmla="*/ 5357444 h 5687273"/>
              <a:gd name="connsiteX31" fmla="*/ 10352736 w 11243827"/>
              <a:gd name="connsiteY31" fmla="*/ 5347851 h 5687273"/>
              <a:gd name="connsiteX32" fmla="*/ 10344754 w 11243827"/>
              <a:gd name="connsiteY32" fmla="*/ 5351272 h 5687273"/>
              <a:gd name="connsiteX33" fmla="*/ 10288226 w 11243827"/>
              <a:gd name="connsiteY33" fmla="*/ 5351613 h 5687273"/>
              <a:gd name="connsiteX34" fmla="*/ 10251350 w 11243827"/>
              <a:gd name="connsiteY34" fmla="*/ 5352711 h 5687273"/>
              <a:gd name="connsiteX35" fmla="*/ 10249108 w 11243827"/>
              <a:gd name="connsiteY35" fmla="*/ 5365881 h 5687273"/>
              <a:gd name="connsiteX36" fmla="*/ 10216272 w 11243827"/>
              <a:gd name="connsiteY36" fmla="*/ 5370573 h 5687273"/>
              <a:gd name="connsiteX37" fmla="*/ 10181278 w 11243827"/>
              <a:gd name="connsiteY37" fmla="*/ 5362119 h 5687273"/>
              <a:gd name="connsiteX38" fmla="*/ 10140033 w 11243827"/>
              <a:gd name="connsiteY38" fmla="*/ 5363304 h 5687273"/>
              <a:gd name="connsiteX39" fmla="*/ 10115353 w 11243827"/>
              <a:gd name="connsiteY39" fmla="*/ 5363869 h 5687273"/>
              <a:gd name="connsiteX40" fmla="*/ 10050578 w 11243827"/>
              <a:gd name="connsiteY40" fmla="*/ 5376153 h 5687273"/>
              <a:gd name="connsiteX41" fmla="*/ 9945478 w 11243827"/>
              <a:gd name="connsiteY41" fmla="*/ 5422859 h 5687273"/>
              <a:gd name="connsiteX42" fmla="*/ 9912481 w 11243827"/>
              <a:gd name="connsiteY42" fmla="*/ 5429477 h 5687273"/>
              <a:gd name="connsiteX43" fmla="*/ 9906713 w 11243827"/>
              <a:gd name="connsiteY43" fmla="*/ 5426784 h 5687273"/>
              <a:gd name="connsiteX44" fmla="*/ 9742436 w 11243827"/>
              <a:gd name="connsiteY44" fmla="*/ 5454834 h 5687273"/>
              <a:gd name="connsiteX45" fmla="*/ 9713044 w 11243827"/>
              <a:gd name="connsiteY45" fmla="*/ 5456476 h 5687273"/>
              <a:gd name="connsiteX46" fmla="*/ 9691033 w 11243827"/>
              <a:gd name="connsiteY46" fmla="*/ 5455451 h 5687273"/>
              <a:gd name="connsiteX47" fmla="*/ 9638355 w 11243827"/>
              <a:gd name="connsiteY47" fmla="*/ 5464794 h 5687273"/>
              <a:gd name="connsiteX48" fmla="*/ 9552434 w 11243827"/>
              <a:gd name="connsiteY48" fmla="*/ 5485280 h 5687273"/>
              <a:gd name="connsiteX49" fmla="*/ 9533883 w 11243827"/>
              <a:gd name="connsiteY49" fmla="*/ 5488516 h 5687273"/>
              <a:gd name="connsiteX50" fmla="*/ 9516916 w 11243827"/>
              <a:gd name="connsiteY50" fmla="*/ 5486828 h 5687273"/>
              <a:gd name="connsiteX51" fmla="*/ 9512093 w 11243827"/>
              <a:gd name="connsiteY51" fmla="*/ 5482541 h 5687273"/>
              <a:gd name="connsiteX52" fmla="*/ 9501725 w 11243827"/>
              <a:gd name="connsiteY52" fmla="*/ 5483603 h 5687273"/>
              <a:gd name="connsiteX53" fmla="*/ 9498754 w 11243827"/>
              <a:gd name="connsiteY53" fmla="*/ 5482951 h 5687273"/>
              <a:gd name="connsiteX54" fmla="*/ 9481932 w 11243827"/>
              <a:gd name="connsiteY54" fmla="*/ 5480151 h 5687273"/>
              <a:gd name="connsiteX55" fmla="*/ 9451321 w 11243827"/>
              <a:gd name="connsiteY55" fmla="*/ 5497375 h 5687273"/>
              <a:gd name="connsiteX56" fmla="*/ 9409298 w 11243827"/>
              <a:gd name="connsiteY56" fmla="*/ 5499478 h 5687273"/>
              <a:gd name="connsiteX57" fmla="*/ 9257007 w 11243827"/>
              <a:gd name="connsiteY57" fmla="*/ 5537183 h 5687273"/>
              <a:gd name="connsiteX58" fmla="*/ 9229078 w 11243827"/>
              <a:gd name="connsiteY58" fmla="*/ 5524154 h 5687273"/>
              <a:gd name="connsiteX59" fmla="*/ 9165105 w 11243827"/>
              <a:gd name="connsiteY59" fmla="*/ 5532892 h 5687273"/>
              <a:gd name="connsiteX60" fmla="*/ 9077301 w 11243827"/>
              <a:gd name="connsiteY60" fmla="*/ 5580356 h 5687273"/>
              <a:gd name="connsiteX61" fmla="*/ 8960065 w 11243827"/>
              <a:gd name="connsiteY61" fmla="*/ 5597982 h 5687273"/>
              <a:gd name="connsiteX62" fmla="*/ 8953536 w 11243827"/>
              <a:gd name="connsiteY62" fmla="*/ 5606638 h 5687273"/>
              <a:gd name="connsiteX63" fmla="*/ 8943907 w 11243827"/>
              <a:gd name="connsiteY63" fmla="*/ 5612541 h 5687273"/>
              <a:gd name="connsiteX64" fmla="*/ 8942046 w 11243827"/>
              <a:gd name="connsiteY64" fmla="*/ 5612112 h 5687273"/>
              <a:gd name="connsiteX65" fmla="*/ 8928824 w 11243827"/>
              <a:gd name="connsiteY65" fmla="*/ 5615549 h 5687273"/>
              <a:gd name="connsiteX66" fmla="*/ 8927294 w 11243827"/>
              <a:gd name="connsiteY66" fmla="*/ 5618607 h 5687273"/>
              <a:gd name="connsiteX67" fmla="*/ 8918651 w 11243827"/>
              <a:gd name="connsiteY67" fmla="*/ 5621688 h 5687273"/>
              <a:gd name="connsiteX68" fmla="*/ 8902772 w 11243827"/>
              <a:gd name="connsiteY68" fmla="*/ 5629703 h 5687273"/>
              <a:gd name="connsiteX69" fmla="*/ 8898724 w 11243827"/>
              <a:gd name="connsiteY69" fmla="*/ 5629379 h 5687273"/>
              <a:gd name="connsiteX70" fmla="*/ 8873099 w 11243827"/>
              <a:gd name="connsiteY70" fmla="*/ 5638628 h 5687273"/>
              <a:gd name="connsiteX71" fmla="*/ 8872234 w 11243827"/>
              <a:gd name="connsiteY71" fmla="*/ 5637889 h 5687273"/>
              <a:gd name="connsiteX72" fmla="*/ 8862777 w 11243827"/>
              <a:gd name="connsiteY72" fmla="*/ 5636711 h 5687273"/>
              <a:gd name="connsiteX73" fmla="*/ 8845869 w 11243827"/>
              <a:gd name="connsiteY73" fmla="*/ 5636436 h 5687273"/>
              <a:gd name="connsiteX74" fmla="*/ 8800548 w 11243827"/>
              <a:gd name="connsiteY74" fmla="*/ 5625084 h 5687273"/>
              <a:gd name="connsiteX75" fmla="*/ 8773774 w 11243827"/>
              <a:gd name="connsiteY75" fmla="*/ 5634630 h 5687273"/>
              <a:gd name="connsiteX76" fmla="*/ 8698255 w 11243827"/>
              <a:gd name="connsiteY76" fmla="*/ 5636083 h 5687273"/>
              <a:gd name="connsiteX77" fmla="*/ 8619167 w 11243827"/>
              <a:gd name="connsiteY77" fmla="*/ 5619130 h 5687273"/>
              <a:gd name="connsiteX78" fmla="*/ 8539822 w 11243827"/>
              <a:gd name="connsiteY78" fmla="*/ 5616905 h 5687273"/>
              <a:gd name="connsiteX79" fmla="*/ 8511094 w 11243827"/>
              <a:gd name="connsiteY79" fmla="*/ 5617360 h 5687273"/>
              <a:gd name="connsiteX80" fmla="*/ 8459886 w 11243827"/>
              <a:gd name="connsiteY80" fmla="*/ 5612612 h 5687273"/>
              <a:gd name="connsiteX81" fmla="*/ 8436432 w 11243827"/>
              <a:gd name="connsiteY81" fmla="*/ 5606990 h 5687273"/>
              <a:gd name="connsiteX82" fmla="*/ 8435403 w 11243827"/>
              <a:gd name="connsiteY82" fmla="*/ 5607336 h 5687273"/>
              <a:gd name="connsiteX83" fmla="*/ 8433307 w 11243827"/>
              <a:gd name="connsiteY83" fmla="*/ 5604917 h 5687273"/>
              <a:gd name="connsiteX84" fmla="*/ 8428968 w 11243827"/>
              <a:gd name="connsiteY84" fmla="*/ 5603796 h 5687273"/>
              <a:gd name="connsiteX85" fmla="*/ 8417124 w 11243827"/>
              <a:gd name="connsiteY85" fmla="*/ 5604518 h 5687273"/>
              <a:gd name="connsiteX86" fmla="*/ 8412669 w 11243827"/>
              <a:gd name="connsiteY86" fmla="*/ 5605413 h 5687273"/>
              <a:gd name="connsiteX87" fmla="*/ 8406152 w 11243827"/>
              <a:gd name="connsiteY87" fmla="*/ 5605396 h 5687273"/>
              <a:gd name="connsiteX88" fmla="*/ 8405989 w 11243827"/>
              <a:gd name="connsiteY88" fmla="*/ 5605197 h 5687273"/>
              <a:gd name="connsiteX89" fmla="*/ 8399884 w 11243827"/>
              <a:gd name="connsiteY89" fmla="*/ 5605568 h 5687273"/>
              <a:gd name="connsiteX90" fmla="*/ 8370014 w 11243827"/>
              <a:gd name="connsiteY90" fmla="*/ 5609900 h 5687273"/>
              <a:gd name="connsiteX91" fmla="*/ 8330544 w 11243827"/>
              <a:gd name="connsiteY91" fmla="*/ 5590964 h 5687273"/>
              <a:gd name="connsiteX92" fmla="*/ 8314221 w 11243827"/>
              <a:gd name="connsiteY92" fmla="*/ 5587682 h 5687273"/>
              <a:gd name="connsiteX93" fmla="*/ 8305502 w 11243827"/>
              <a:gd name="connsiteY93" fmla="*/ 5584868 h 5687273"/>
              <a:gd name="connsiteX94" fmla="*/ 8304962 w 11243827"/>
              <a:gd name="connsiteY94" fmla="*/ 5584007 h 5687273"/>
              <a:gd name="connsiteX95" fmla="*/ 8276324 w 11243827"/>
              <a:gd name="connsiteY95" fmla="*/ 5588260 h 5687273"/>
              <a:gd name="connsiteX96" fmla="*/ 8272522 w 11243827"/>
              <a:gd name="connsiteY96" fmla="*/ 5587226 h 5687273"/>
              <a:gd name="connsiteX97" fmla="*/ 8253857 w 11243827"/>
              <a:gd name="connsiteY97" fmla="*/ 5592043 h 5687273"/>
              <a:gd name="connsiteX98" fmla="*/ 8244212 w 11243827"/>
              <a:gd name="connsiteY98" fmla="*/ 5593439 h 5687273"/>
              <a:gd name="connsiteX99" fmla="*/ 8241488 w 11243827"/>
              <a:gd name="connsiteY99" fmla="*/ 5596085 h 5687273"/>
              <a:gd name="connsiteX100" fmla="*/ 8227256 w 11243827"/>
              <a:gd name="connsiteY100" fmla="*/ 5597005 h 5687273"/>
              <a:gd name="connsiteX101" fmla="*/ 8225619 w 11243827"/>
              <a:gd name="connsiteY101" fmla="*/ 5596262 h 5687273"/>
              <a:gd name="connsiteX102" fmla="*/ 8213882 w 11243827"/>
              <a:gd name="connsiteY102" fmla="*/ 5600179 h 5687273"/>
              <a:gd name="connsiteX103" fmla="*/ 8204045 w 11243827"/>
              <a:gd name="connsiteY103" fmla="*/ 5607275 h 5687273"/>
              <a:gd name="connsiteX104" fmla="*/ 8082989 w 11243827"/>
              <a:gd name="connsiteY104" fmla="*/ 5603160 h 5687273"/>
              <a:gd name="connsiteX105" fmla="*/ 7976942 w 11243827"/>
              <a:gd name="connsiteY105" fmla="*/ 5598455 h 5687273"/>
              <a:gd name="connsiteX106" fmla="*/ 7915584 w 11243827"/>
              <a:gd name="connsiteY106" fmla="*/ 5684635 h 5687273"/>
              <a:gd name="connsiteX107" fmla="*/ 7727691 w 11243827"/>
              <a:gd name="connsiteY107" fmla="*/ 5621064 h 5687273"/>
              <a:gd name="connsiteX108" fmla="*/ 7685998 w 11243827"/>
              <a:gd name="connsiteY108" fmla="*/ 5615564 h 5687273"/>
              <a:gd name="connsiteX109" fmla="*/ 7649302 w 11243827"/>
              <a:gd name="connsiteY109" fmla="*/ 5626541 h 5687273"/>
              <a:gd name="connsiteX110" fmla="*/ 7634083 w 11243827"/>
              <a:gd name="connsiteY110" fmla="*/ 5620862 h 5687273"/>
              <a:gd name="connsiteX111" fmla="*/ 7631455 w 11243827"/>
              <a:gd name="connsiteY111" fmla="*/ 5619708 h 5687273"/>
              <a:gd name="connsiteX112" fmla="*/ 7620952 w 11243827"/>
              <a:gd name="connsiteY112" fmla="*/ 5618872 h 5687273"/>
              <a:gd name="connsiteX113" fmla="*/ 7617992 w 11243827"/>
              <a:gd name="connsiteY113" fmla="*/ 5613914 h 5687273"/>
              <a:gd name="connsiteX114" fmla="*/ 7602182 w 11243827"/>
              <a:gd name="connsiteY114" fmla="*/ 5609271 h 5687273"/>
              <a:gd name="connsiteX115" fmla="*/ 7582847 w 11243827"/>
              <a:gd name="connsiteY115" fmla="*/ 5609047 h 5687273"/>
              <a:gd name="connsiteX116" fmla="*/ 7514158 w 11243827"/>
              <a:gd name="connsiteY116" fmla="*/ 5607737 h 5687273"/>
              <a:gd name="connsiteX117" fmla="*/ 7502955 w 11243827"/>
              <a:gd name="connsiteY117" fmla="*/ 5610415 h 5687273"/>
              <a:gd name="connsiteX118" fmla="*/ 7466391 w 11243827"/>
              <a:gd name="connsiteY118" fmla="*/ 5605949 h 5687273"/>
              <a:gd name="connsiteX119" fmla="*/ 7433806 w 11243827"/>
              <a:gd name="connsiteY119" fmla="*/ 5604945 h 5687273"/>
              <a:gd name="connsiteX120" fmla="*/ 7412693 w 11243827"/>
              <a:gd name="connsiteY120" fmla="*/ 5607075 h 5687273"/>
              <a:gd name="connsiteX121" fmla="*/ 7407159 w 11243827"/>
              <a:gd name="connsiteY121" fmla="*/ 5605310 h 5687273"/>
              <a:gd name="connsiteX122" fmla="*/ 7385900 w 11243827"/>
              <a:gd name="connsiteY122" fmla="*/ 5604171 h 5687273"/>
              <a:gd name="connsiteX123" fmla="*/ 7375071 w 11243827"/>
              <a:gd name="connsiteY123" fmla="*/ 5606788 h 5687273"/>
              <a:gd name="connsiteX124" fmla="*/ 7364382 w 11243827"/>
              <a:gd name="connsiteY124" fmla="*/ 5600762 h 5687273"/>
              <a:gd name="connsiteX125" fmla="*/ 7361770 w 11243827"/>
              <a:gd name="connsiteY125" fmla="*/ 5596347 h 5687273"/>
              <a:gd name="connsiteX126" fmla="*/ 7346641 w 11243827"/>
              <a:gd name="connsiteY126" fmla="*/ 5598329 h 5687273"/>
              <a:gd name="connsiteX127" fmla="*/ 7334238 w 11243827"/>
              <a:gd name="connsiteY127" fmla="*/ 5594014 h 5687273"/>
              <a:gd name="connsiteX128" fmla="*/ 7323426 w 11243827"/>
              <a:gd name="connsiteY128" fmla="*/ 5596835 h 5687273"/>
              <a:gd name="connsiteX129" fmla="*/ 7318938 w 11243827"/>
              <a:gd name="connsiteY129" fmla="*/ 5596200 h 5687273"/>
              <a:gd name="connsiteX130" fmla="*/ 7307784 w 11243827"/>
              <a:gd name="connsiteY130" fmla="*/ 5594065 h 5687273"/>
              <a:gd name="connsiteX131" fmla="*/ 7288540 w 11243827"/>
              <a:gd name="connsiteY131" fmla="*/ 5589320 h 5687273"/>
              <a:gd name="connsiteX132" fmla="*/ 7282537 w 11243827"/>
              <a:gd name="connsiteY132" fmla="*/ 5588660 h 5687273"/>
              <a:gd name="connsiteX133" fmla="*/ 7269466 w 11243827"/>
              <a:gd name="connsiteY133" fmla="*/ 5581404 h 5687273"/>
              <a:gd name="connsiteX134" fmla="*/ 7244165 w 11243827"/>
              <a:gd name="connsiteY134" fmla="*/ 5575200 h 5687273"/>
              <a:gd name="connsiteX135" fmla="*/ 7199619 w 11243827"/>
              <a:gd name="connsiteY135" fmla="*/ 5553550 h 5687273"/>
              <a:gd name="connsiteX136" fmla="*/ 7173434 w 11243827"/>
              <a:gd name="connsiteY136" fmla="*/ 5543219 h 5687273"/>
              <a:gd name="connsiteX137" fmla="*/ 7155718 w 11243827"/>
              <a:gd name="connsiteY137" fmla="*/ 5533697 h 5687273"/>
              <a:gd name="connsiteX138" fmla="*/ 7103430 w 11243827"/>
              <a:gd name="connsiteY138" fmla="*/ 5520249 h 5687273"/>
              <a:gd name="connsiteX139" fmla="*/ 7013746 w 11243827"/>
              <a:gd name="connsiteY139" fmla="*/ 5502470 h 5687273"/>
              <a:gd name="connsiteX140" fmla="*/ 6995379 w 11243827"/>
              <a:gd name="connsiteY140" fmla="*/ 5497693 h 5687273"/>
              <a:gd name="connsiteX141" fmla="*/ 6982475 w 11243827"/>
              <a:gd name="connsiteY141" fmla="*/ 5489641 h 5687273"/>
              <a:gd name="connsiteX142" fmla="*/ 6981994 w 11243827"/>
              <a:gd name="connsiteY142" fmla="*/ 5484335 h 5687273"/>
              <a:gd name="connsiteX143" fmla="*/ 6972355 w 11243827"/>
              <a:gd name="connsiteY143" fmla="*/ 5481074 h 5687273"/>
              <a:gd name="connsiteX144" fmla="*/ 6970394 w 11243827"/>
              <a:gd name="connsiteY144" fmla="*/ 5479383 h 5687273"/>
              <a:gd name="connsiteX145" fmla="*/ 6958543 w 11243827"/>
              <a:gd name="connsiteY145" fmla="*/ 5470507 h 5687273"/>
              <a:gd name="connsiteX146" fmla="*/ 6918276 w 11243827"/>
              <a:gd name="connsiteY146" fmla="*/ 5472034 h 5687273"/>
              <a:gd name="connsiteX147" fmla="*/ 6881046 w 11243827"/>
              <a:gd name="connsiteY147" fmla="*/ 5457070 h 5687273"/>
              <a:gd name="connsiteX148" fmla="*/ 6752164 w 11243827"/>
              <a:gd name="connsiteY148" fmla="*/ 5425021 h 5687273"/>
              <a:gd name="connsiteX149" fmla="*/ 6724964 w 11243827"/>
              <a:gd name="connsiteY149" fmla="*/ 5414071 h 5687273"/>
              <a:gd name="connsiteX150" fmla="*/ 6683286 w 11243827"/>
              <a:gd name="connsiteY150" fmla="*/ 5405383 h 5687273"/>
              <a:gd name="connsiteX151" fmla="*/ 6644277 w 11243827"/>
              <a:gd name="connsiteY151" fmla="*/ 5429684 h 5687273"/>
              <a:gd name="connsiteX152" fmla="*/ 6532914 w 11243827"/>
              <a:gd name="connsiteY152" fmla="*/ 5431205 h 5687273"/>
              <a:gd name="connsiteX153" fmla="*/ 6307459 w 11243827"/>
              <a:gd name="connsiteY153" fmla="*/ 5467087 h 5687273"/>
              <a:gd name="connsiteX154" fmla="*/ 6196243 w 11243827"/>
              <a:gd name="connsiteY154" fmla="*/ 5515042 h 5687273"/>
              <a:gd name="connsiteX155" fmla="*/ 6099124 w 11243827"/>
              <a:gd name="connsiteY155" fmla="*/ 5516848 h 5687273"/>
              <a:gd name="connsiteX156" fmla="*/ 6016077 w 11243827"/>
              <a:gd name="connsiteY156" fmla="*/ 5528642 h 5687273"/>
              <a:gd name="connsiteX157" fmla="*/ 6004389 w 11243827"/>
              <a:gd name="connsiteY157" fmla="*/ 5531206 h 5687273"/>
              <a:gd name="connsiteX158" fmla="*/ 5933945 w 11243827"/>
              <a:gd name="connsiteY158" fmla="*/ 5538840 h 5687273"/>
              <a:gd name="connsiteX159" fmla="*/ 5883936 w 11243827"/>
              <a:gd name="connsiteY159" fmla="*/ 5553807 h 5687273"/>
              <a:gd name="connsiteX160" fmla="*/ 5798331 w 11243827"/>
              <a:gd name="connsiteY160" fmla="*/ 5564248 h 5687273"/>
              <a:gd name="connsiteX161" fmla="*/ 5712738 w 11243827"/>
              <a:gd name="connsiteY161" fmla="*/ 5573120 h 5687273"/>
              <a:gd name="connsiteX162" fmla="*/ 5681342 w 11243827"/>
              <a:gd name="connsiteY162" fmla="*/ 5575621 h 5687273"/>
              <a:gd name="connsiteX163" fmla="*/ 5627167 w 11243827"/>
              <a:gd name="connsiteY163" fmla="*/ 5583215 h 5687273"/>
              <a:gd name="connsiteX164" fmla="*/ 5591414 w 11243827"/>
              <a:gd name="connsiteY164" fmla="*/ 5587695 h 5687273"/>
              <a:gd name="connsiteX165" fmla="*/ 5583028 w 11243827"/>
              <a:gd name="connsiteY165" fmla="*/ 5580877 h 5687273"/>
              <a:gd name="connsiteX166" fmla="*/ 5549426 w 11243827"/>
              <a:gd name="connsiteY166" fmla="*/ 5582858 h 5687273"/>
              <a:gd name="connsiteX167" fmla="*/ 5519999 w 11243827"/>
              <a:gd name="connsiteY167" fmla="*/ 5592246 h 5687273"/>
              <a:gd name="connsiteX168" fmla="*/ 5480028 w 11243827"/>
              <a:gd name="connsiteY168" fmla="*/ 5597282 h 5687273"/>
              <a:gd name="connsiteX169" fmla="*/ 5456175 w 11243827"/>
              <a:gd name="connsiteY169" fmla="*/ 5600371 h 5687273"/>
              <a:gd name="connsiteX170" fmla="*/ 5388463 w 11243827"/>
              <a:gd name="connsiteY170" fmla="*/ 5602638 h 5687273"/>
              <a:gd name="connsiteX171" fmla="*/ 5265898 w 11243827"/>
              <a:gd name="connsiteY171" fmla="*/ 5591830 h 5687273"/>
              <a:gd name="connsiteX172" fmla="*/ 5231231 w 11243827"/>
              <a:gd name="connsiteY172" fmla="*/ 5592790 h 5687273"/>
              <a:gd name="connsiteX173" fmla="*/ 5226996 w 11243827"/>
              <a:gd name="connsiteY173" fmla="*/ 5595040 h 5687273"/>
              <a:gd name="connsiteX174" fmla="*/ 5175988 w 11243827"/>
              <a:gd name="connsiteY174" fmla="*/ 5588131 h 5687273"/>
              <a:gd name="connsiteX175" fmla="*/ 5107470 w 11243827"/>
              <a:gd name="connsiteY175" fmla="*/ 5594771 h 5687273"/>
              <a:gd name="connsiteX176" fmla="*/ 5027868 w 11243827"/>
              <a:gd name="connsiteY176" fmla="*/ 5605624 h 5687273"/>
              <a:gd name="connsiteX177" fmla="*/ 5007324 w 11243827"/>
              <a:gd name="connsiteY177" fmla="*/ 5609209 h 5687273"/>
              <a:gd name="connsiteX178" fmla="*/ 4952559 w 11243827"/>
              <a:gd name="connsiteY178" fmla="*/ 5611402 h 5687273"/>
              <a:gd name="connsiteX179" fmla="*/ 4826081 w 11243827"/>
              <a:gd name="connsiteY179" fmla="*/ 5616191 h 5687273"/>
              <a:gd name="connsiteX180" fmla="*/ 4823501 w 11243827"/>
              <a:gd name="connsiteY180" fmla="*/ 5619174 h 5687273"/>
              <a:gd name="connsiteX181" fmla="*/ 4813093 w 11243827"/>
              <a:gd name="connsiteY181" fmla="*/ 5620026 h 5687273"/>
              <a:gd name="connsiteX182" fmla="*/ 4810563 w 11243827"/>
              <a:gd name="connsiteY182" fmla="*/ 5620787 h 5687273"/>
              <a:gd name="connsiteX183" fmla="*/ 4795818 w 11243827"/>
              <a:gd name="connsiteY183" fmla="*/ 5624618 h 5687273"/>
              <a:gd name="connsiteX184" fmla="*/ 4758404 w 11243827"/>
              <a:gd name="connsiteY184" fmla="*/ 5619510 h 5687273"/>
              <a:gd name="connsiteX185" fmla="*/ 4717254 w 11243827"/>
              <a:gd name="connsiteY185" fmla="*/ 5624155 h 5687273"/>
              <a:gd name="connsiteX186" fmla="*/ 4591958 w 11243827"/>
              <a:gd name="connsiteY186" fmla="*/ 5624710 h 5687273"/>
              <a:gd name="connsiteX187" fmla="*/ 4476215 w 11243827"/>
              <a:gd name="connsiteY187" fmla="*/ 5628210 h 5687273"/>
              <a:gd name="connsiteX188" fmla="*/ 4425193 w 11243827"/>
              <a:gd name="connsiteY188" fmla="*/ 5627414 h 5687273"/>
              <a:gd name="connsiteX189" fmla="*/ 4383866 w 11243827"/>
              <a:gd name="connsiteY189" fmla="*/ 5626546 h 5687273"/>
              <a:gd name="connsiteX190" fmla="*/ 4385596 w 11243827"/>
              <a:gd name="connsiteY190" fmla="*/ 5634646 h 5687273"/>
              <a:gd name="connsiteX191" fmla="*/ 4360864 w 11243827"/>
              <a:gd name="connsiteY191" fmla="*/ 5641173 h 5687273"/>
              <a:gd name="connsiteX192" fmla="*/ 4328321 w 11243827"/>
              <a:gd name="connsiteY192" fmla="*/ 5626332 h 5687273"/>
              <a:gd name="connsiteX193" fmla="*/ 4309842 w 11243827"/>
              <a:gd name="connsiteY193" fmla="*/ 5626471 h 5687273"/>
              <a:gd name="connsiteX194" fmla="*/ 4277424 w 11243827"/>
              <a:gd name="connsiteY194" fmla="*/ 5631598 h 5687273"/>
              <a:gd name="connsiteX195" fmla="*/ 4266627 w 11243827"/>
              <a:gd name="connsiteY195" fmla="*/ 5633969 h 5687273"/>
              <a:gd name="connsiteX196" fmla="*/ 4185525 w 11243827"/>
              <a:gd name="connsiteY196" fmla="*/ 5617508 h 5687273"/>
              <a:gd name="connsiteX197" fmla="*/ 4177617 w 11243827"/>
              <a:gd name="connsiteY197" fmla="*/ 5610903 h 5687273"/>
              <a:gd name="connsiteX198" fmla="*/ 4136948 w 11243827"/>
              <a:gd name="connsiteY198" fmla="*/ 5608031 h 5687273"/>
              <a:gd name="connsiteX199" fmla="*/ 4132323 w 11243827"/>
              <a:gd name="connsiteY199" fmla="*/ 5609784 h 5687273"/>
              <a:gd name="connsiteX200" fmla="*/ 4098620 w 11243827"/>
              <a:gd name="connsiteY200" fmla="*/ 5599672 h 5687273"/>
              <a:gd name="connsiteX201" fmla="*/ 3963475 w 11243827"/>
              <a:gd name="connsiteY201" fmla="*/ 5581841 h 5687273"/>
              <a:gd name="connsiteX202" fmla="*/ 3703613 w 11243827"/>
              <a:gd name="connsiteY202" fmla="*/ 5572482 h 5687273"/>
              <a:gd name="connsiteX203" fmla="*/ 3432987 w 11243827"/>
              <a:gd name="connsiteY203" fmla="*/ 5545768 h 5687273"/>
              <a:gd name="connsiteX204" fmla="*/ 3176381 w 11243827"/>
              <a:gd name="connsiteY204" fmla="*/ 5556110 h 5687273"/>
              <a:gd name="connsiteX205" fmla="*/ 2710156 w 11243827"/>
              <a:gd name="connsiteY205" fmla="*/ 5527517 h 5687273"/>
              <a:gd name="connsiteX206" fmla="*/ 2550206 w 11243827"/>
              <a:gd name="connsiteY206" fmla="*/ 5524958 h 5687273"/>
              <a:gd name="connsiteX207" fmla="*/ 2443041 w 11243827"/>
              <a:gd name="connsiteY207" fmla="*/ 5523990 h 5687273"/>
              <a:gd name="connsiteX208" fmla="*/ 2435613 w 11243827"/>
              <a:gd name="connsiteY208" fmla="*/ 5526704 h 5687273"/>
              <a:gd name="connsiteX209" fmla="*/ 2405682 w 11243827"/>
              <a:gd name="connsiteY209" fmla="*/ 5528307 h 5687273"/>
              <a:gd name="connsiteX210" fmla="*/ 2397487 w 11243827"/>
              <a:gd name="connsiteY210" fmla="*/ 5540337 h 5687273"/>
              <a:gd name="connsiteX211" fmla="*/ 2297454 w 11243827"/>
              <a:gd name="connsiteY211" fmla="*/ 5550765 h 5687273"/>
              <a:gd name="connsiteX212" fmla="*/ 2056700 w 11243827"/>
              <a:gd name="connsiteY212" fmla="*/ 5555489 h 5687273"/>
              <a:gd name="connsiteX213" fmla="*/ 1878530 w 11243827"/>
              <a:gd name="connsiteY213" fmla="*/ 5535330 h 5687273"/>
              <a:gd name="connsiteX214" fmla="*/ 1859292 w 11243827"/>
              <a:gd name="connsiteY214" fmla="*/ 5535461 h 5687273"/>
              <a:gd name="connsiteX215" fmla="*/ 1835626 w 11243827"/>
              <a:gd name="connsiteY215" fmla="*/ 5533793 h 5687273"/>
              <a:gd name="connsiteX216" fmla="*/ 1798939 w 11243827"/>
              <a:gd name="connsiteY216" fmla="*/ 5540285 h 5687273"/>
              <a:gd name="connsiteX217" fmla="*/ 1779046 w 11243827"/>
              <a:gd name="connsiteY217" fmla="*/ 5549949 h 5687273"/>
              <a:gd name="connsiteX218" fmla="*/ 1772421 w 11243827"/>
              <a:gd name="connsiteY218" fmla="*/ 5549018 h 5687273"/>
              <a:gd name="connsiteX219" fmla="*/ 1772052 w 11243827"/>
              <a:gd name="connsiteY219" fmla="*/ 5545689 h 5687273"/>
              <a:gd name="connsiteX220" fmla="*/ 1711543 w 11243827"/>
              <a:gd name="connsiteY220" fmla="*/ 5534558 h 5687273"/>
              <a:gd name="connsiteX221" fmla="*/ 1698891 w 11243827"/>
              <a:gd name="connsiteY221" fmla="*/ 5513187 h 5687273"/>
              <a:gd name="connsiteX222" fmla="*/ 1538763 w 11243827"/>
              <a:gd name="connsiteY222" fmla="*/ 5482781 h 5687273"/>
              <a:gd name="connsiteX223" fmla="*/ 1501533 w 11243827"/>
              <a:gd name="connsiteY223" fmla="*/ 5467817 h 5687273"/>
              <a:gd name="connsiteX224" fmla="*/ 1461266 w 11243827"/>
              <a:gd name="connsiteY224" fmla="*/ 5469343 h 5687273"/>
              <a:gd name="connsiteX225" fmla="*/ 1449415 w 11243827"/>
              <a:gd name="connsiteY225" fmla="*/ 5460467 h 5687273"/>
              <a:gd name="connsiteX226" fmla="*/ 1447454 w 11243827"/>
              <a:gd name="connsiteY226" fmla="*/ 5458776 h 5687273"/>
              <a:gd name="connsiteX227" fmla="*/ 1437814 w 11243827"/>
              <a:gd name="connsiteY227" fmla="*/ 5455515 h 5687273"/>
              <a:gd name="connsiteX228" fmla="*/ 1437334 w 11243827"/>
              <a:gd name="connsiteY228" fmla="*/ 5450209 h 5687273"/>
              <a:gd name="connsiteX229" fmla="*/ 1424429 w 11243827"/>
              <a:gd name="connsiteY229" fmla="*/ 5442157 h 5687273"/>
              <a:gd name="connsiteX230" fmla="*/ 1406063 w 11243827"/>
              <a:gd name="connsiteY230" fmla="*/ 5437380 h 5687273"/>
              <a:gd name="connsiteX231" fmla="*/ 1316379 w 11243827"/>
              <a:gd name="connsiteY231" fmla="*/ 5419601 h 5687273"/>
              <a:gd name="connsiteX232" fmla="*/ 1264090 w 11243827"/>
              <a:gd name="connsiteY232" fmla="*/ 5406153 h 5687273"/>
              <a:gd name="connsiteX233" fmla="*/ 1246374 w 11243827"/>
              <a:gd name="connsiteY233" fmla="*/ 5396631 h 5687273"/>
              <a:gd name="connsiteX234" fmla="*/ 1220190 w 11243827"/>
              <a:gd name="connsiteY234" fmla="*/ 5386301 h 5687273"/>
              <a:gd name="connsiteX235" fmla="*/ 1175643 w 11243827"/>
              <a:gd name="connsiteY235" fmla="*/ 5364651 h 5687273"/>
              <a:gd name="connsiteX236" fmla="*/ 1150342 w 11243827"/>
              <a:gd name="connsiteY236" fmla="*/ 5358447 h 5687273"/>
              <a:gd name="connsiteX237" fmla="*/ 1137272 w 11243827"/>
              <a:gd name="connsiteY237" fmla="*/ 5351191 h 5687273"/>
              <a:gd name="connsiteX238" fmla="*/ 1131268 w 11243827"/>
              <a:gd name="connsiteY238" fmla="*/ 5350530 h 5687273"/>
              <a:gd name="connsiteX239" fmla="*/ 1112024 w 11243827"/>
              <a:gd name="connsiteY239" fmla="*/ 5345786 h 5687273"/>
              <a:gd name="connsiteX240" fmla="*/ 1100870 w 11243827"/>
              <a:gd name="connsiteY240" fmla="*/ 5343651 h 5687273"/>
              <a:gd name="connsiteX241" fmla="*/ 1096383 w 11243827"/>
              <a:gd name="connsiteY241" fmla="*/ 5343015 h 5687273"/>
              <a:gd name="connsiteX242" fmla="*/ 1085571 w 11243827"/>
              <a:gd name="connsiteY242" fmla="*/ 5345836 h 5687273"/>
              <a:gd name="connsiteX243" fmla="*/ 1073168 w 11243827"/>
              <a:gd name="connsiteY243" fmla="*/ 5341521 h 5687273"/>
              <a:gd name="connsiteX244" fmla="*/ 1058039 w 11243827"/>
              <a:gd name="connsiteY244" fmla="*/ 5343504 h 5687273"/>
              <a:gd name="connsiteX245" fmla="*/ 1055426 w 11243827"/>
              <a:gd name="connsiteY245" fmla="*/ 5339088 h 5687273"/>
              <a:gd name="connsiteX246" fmla="*/ 1044738 w 11243827"/>
              <a:gd name="connsiteY246" fmla="*/ 5333063 h 5687273"/>
              <a:gd name="connsiteX247" fmla="*/ 1033909 w 11243827"/>
              <a:gd name="connsiteY247" fmla="*/ 5335680 h 5687273"/>
              <a:gd name="connsiteX248" fmla="*/ 1012649 w 11243827"/>
              <a:gd name="connsiteY248" fmla="*/ 5334541 h 5687273"/>
              <a:gd name="connsiteX249" fmla="*/ 1007115 w 11243827"/>
              <a:gd name="connsiteY249" fmla="*/ 5332775 h 5687273"/>
              <a:gd name="connsiteX250" fmla="*/ 986002 w 11243827"/>
              <a:gd name="connsiteY250" fmla="*/ 5334906 h 5687273"/>
              <a:gd name="connsiteX251" fmla="*/ 953418 w 11243827"/>
              <a:gd name="connsiteY251" fmla="*/ 5333901 h 5687273"/>
              <a:gd name="connsiteX252" fmla="*/ 916854 w 11243827"/>
              <a:gd name="connsiteY252" fmla="*/ 5329435 h 5687273"/>
              <a:gd name="connsiteX253" fmla="*/ 905651 w 11243827"/>
              <a:gd name="connsiteY253" fmla="*/ 5332114 h 5687273"/>
              <a:gd name="connsiteX254" fmla="*/ 836961 w 11243827"/>
              <a:gd name="connsiteY254" fmla="*/ 5330803 h 5687273"/>
              <a:gd name="connsiteX255" fmla="*/ 817627 w 11243827"/>
              <a:gd name="connsiteY255" fmla="*/ 5330580 h 5687273"/>
              <a:gd name="connsiteX256" fmla="*/ 801817 w 11243827"/>
              <a:gd name="connsiteY256" fmla="*/ 5325937 h 5687273"/>
              <a:gd name="connsiteX257" fmla="*/ 798857 w 11243827"/>
              <a:gd name="connsiteY257" fmla="*/ 5320979 h 5687273"/>
              <a:gd name="connsiteX258" fmla="*/ 788354 w 11243827"/>
              <a:gd name="connsiteY258" fmla="*/ 5320143 h 5687273"/>
              <a:gd name="connsiteX259" fmla="*/ 785726 w 11243827"/>
              <a:gd name="connsiteY259" fmla="*/ 5318989 h 5687273"/>
              <a:gd name="connsiteX260" fmla="*/ 770507 w 11243827"/>
              <a:gd name="connsiteY260" fmla="*/ 5313309 h 5687273"/>
              <a:gd name="connsiteX261" fmla="*/ 733810 w 11243827"/>
              <a:gd name="connsiteY261" fmla="*/ 5324286 h 5687273"/>
              <a:gd name="connsiteX262" fmla="*/ 692117 w 11243827"/>
              <a:gd name="connsiteY262" fmla="*/ 5318786 h 5687273"/>
              <a:gd name="connsiteX263" fmla="*/ 528894 w 11243827"/>
              <a:gd name="connsiteY263" fmla="*/ 5327578 h 5687273"/>
              <a:gd name="connsiteX264" fmla="*/ 507005 w 11243827"/>
              <a:gd name="connsiteY264" fmla="*/ 5310149 h 5687273"/>
              <a:gd name="connsiteX265" fmla="*/ 441302 w 11243827"/>
              <a:gd name="connsiteY265" fmla="*/ 5307062 h 5687273"/>
              <a:gd name="connsiteX266" fmla="*/ 336819 w 11243827"/>
              <a:gd name="connsiteY266" fmla="*/ 5336690 h 5687273"/>
              <a:gd name="connsiteX267" fmla="*/ 215763 w 11243827"/>
              <a:gd name="connsiteY267" fmla="*/ 5332575 h 5687273"/>
              <a:gd name="connsiteX268" fmla="*/ 205927 w 11243827"/>
              <a:gd name="connsiteY268" fmla="*/ 5339672 h 5687273"/>
              <a:gd name="connsiteX269" fmla="*/ 194189 w 11243827"/>
              <a:gd name="connsiteY269" fmla="*/ 5343588 h 5687273"/>
              <a:gd name="connsiteX270" fmla="*/ 192552 w 11243827"/>
              <a:gd name="connsiteY270" fmla="*/ 5342845 h 5687273"/>
              <a:gd name="connsiteX271" fmla="*/ 178320 w 11243827"/>
              <a:gd name="connsiteY271" fmla="*/ 5343766 h 5687273"/>
              <a:gd name="connsiteX272" fmla="*/ 175596 w 11243827"/>
              <a:gd name="connsiteY272" fmla="*/ 5346411 h 5687273"/>
              <a:gd name="connsiteX273" fmla="*/ 165951 w 11243827"/>
              <a:gd name="connsiteY273" fmla="*/ 5347808 h 5687273"/>
              <a:gd name="connsiteX274" fmla="*/ 147287 w 11243827"/>
              <a:gd name="connsiteY274" fmla="*/ 5352625 h 5687273"/>
              <a:gd name="connsiteX275" fmla="*/ 143484 w 11243827"/>
              <a:gd name="connsiteY275" fmla="*/ 5351591 h 5687273"/>
              <a:gd name="connsiteX276" fmla="*/ 114847 w 11243827"/>
              <a:gd name="connsiteY276" fmla="*/ 5355844 h 5687273"/>
              <a:gd name="connsiteX277" fmla="*/ 114306 w 11243827"/>
              <a:gd name="connsiteY277" fmla="*/ 5354983 h 5687273"/>
              <a:gd name="connsiteX278" fmla="*/ 105588 w 11243827"/>
              <a:gd name="connsiteY278" fmla="*/ 5352169 h 5687273"/>
              <a:gd name="connsiteX279" fmla="*/ 89264 w 11243827"/>
              <a:gd name="connsiteY279" fmla="*/ 5348886 h 5687273"/>
              <a:gd name="connsiteX280" fmla="*/ 49794 w 11243827"/>
              <a:gd name="connsiteY280" fmla="*/ 5329950 h 5687273"/>
              <a:gd name="connsiteX281" fmla="*/ 19924 w 11243827"/>
              <a:gd name="connsiteY281" fmla="*/ 5334282 h 5687273"/>
              <a:gd name="connsiteX282" fmla="*/ 13819 w 11243827"/>
              <a:gd name="connsiteY282" fmla="*/ 5334653 h 5687273"/>
              <a:gd name="connsiteX283" fmla="*/ 13657 w 11243827"/>
              <a:gd name="connsiteY283" fmla="*/ 5334455 h 5687273"/>
              <a:gd name="connsiteX284" fmla="*/ 7139 w 11243827"/>
              <a:gd name="connsiteY284" fmla="*/ 5334438 h 5687273"/>
              <a:gd name="connsiteX285" fmla="*/ 2684 w 11243827"/>
              <a:gd name="connsiteY285" fmla="*/ 5335333 h 5687273"/>
              <a:gd name="connsiteX286" fmla="*/ 0 w 11243827"/>
              <a:gd name="connsiteY286" fmla="*/ 5335496 h 5687273"/>
              <a:gd name="connsiteX287" fmla="*/ 0 w 11243827"/>
              <a:gd name="connsiteY287" fmla="*/ 10592 h 5687273"/>
              <a:gd name="connsiteX288" fmla="*/ 11243827 w 11243827"/>
              <a:gd name="connsiteY288" fmla="*/ 0 h 56872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05927 w 11243827"/>
              <a:gd name="connsiteY267" fmla="*/ 5339672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70932 w 11243827"/>
              <a:gd name="connsiteY267" fmla="*/ 5345451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105588 w 11243827"/>
              <a:gd name="connsiteY276" fmla="*/ 5352169 h 5641173"/>
              <a:gd name="connsiteX277" fmla="*/ 89264 w 11243827"/>
              <a:gd name="connsiteY277" fmla="*/ 5348886 h 5641173"/>
              <a:gd name="connsiteX278" fmla="*/ 49794 w 11243827"/>
              <a:gd name="connsiteY278" fmla="*/ 5329950 h 5641173"/>
              <a:gd name="connsiteX279" fmla="*/ 19924 w 11243827"/>
              <a:gd name="connsiteY279" fmla="*/ 5334282 h 5641173"/>
              <a:gd name="connsiteX280" fmla="*/ 13819 w 11243827"/>
              <a:gd name="connsiteY280" fmla="*/ 5334653 h 5641173"/>
              <a:gd name="connsiteX281" fmla="*/ 13657 w 11243827"/>
              <a:gd name="connsiteY281" fmla="*/ 5334455 h 5641173"/>
              <a:gd name="connsiteX282" fmla="*/ 7139 w 11243827"/>
              <a:gd name="connsiteY282" fmla="*/ 5334438 h 5641173"/>
              <a:gd name="connsiteX283" fmla="*/ 2684 w 11243827"/>
              <a:gd name="connsiteY283" fmla="*/ 5335333 h 5641173"/>
              <a:gd name="connsiteX284" fmla="*/ 0 w 11243827"/>
              <a:gd name="connsiteY284" fmla="*/ 5335496 h 5641173"/>
              <a:gd name="connsiteX285" fmla="*/ 0 w 11243827"/>
              <a:gd name="connsiteY285" fmla="*/ 10592 h 5641173"/>
              <a:gd name="connsiteX286" fmla="*/ 11243827 w 11243827"/>
              <a:gd name="connsiteY286"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89264 w 11243827"/>
              <a:gd name="connsiteY276" fmla="*/ 5348886 h 5641173"/>
              <a:gd name="connsiteX277" fmla="*/ 49794 w 11243827"/>
              <a:gd name="connsiteY277" fmla="*/ 5329950 h 5641173"/>
              <a:gd name="connsiteX278" fmla="*/ 19924 w 11243827"/>
              <a:gd name="connsiteY278" fmla="*/ 5334282 h 5641173"/>
              <a:gd name="connsiteX279" fmla="*/ 13819 w 11243827"/>
              <a:gd name="connsiteY279" fmla="*/ 5334653 h 5641173"/>
              <a:gd name="connsiteX280" fmla="*/ 13657 w 11243827"/>
              <a:gd name="connsiteY280" fmla="*/ 5334455 h 5641173"/>
              <a:gd name="connsiteX281" fmla="*/ 7139 w 11243827"/>
              <a:gd name="connsiteY281" fmla="*/ 5334438 h 5641173"/>
              <a:gd name="connsiteX282" fmla="*/ 2684 w 11243827"/>
              <a:gd name="connsiteY282" fmla="*/ 5335333 h 5641173"/>
              <a:gd name="connsiteX283" fmla="*/ 0 w 11243827"/>
              <a:gd name="connsiteY283" fmla="*/ 5335496 h 5641173"/>
              <a:gd name="connsiteX284" fmla="*/ 0 w 11243827"/>
              <a:gd name="connsiteY284" fmla="*/ 10592 h 5641173"/>
              <a:gd name="connsiteX285" fmla="*/ 11243827 w 11243827"/>
              <a:gd name="connsiteY285"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14847 w 11243827"/>
              <a:gd name="connsiteY273" fmla="*/ 5355844 h 5641173"/>
              <a:gd name="connsiteX274" fmla="*/ 114306 w 11243827"/>
              <a:gd name="connsiteY274" fmla="*/ 5354983 h 5641173"/>
              <a:gd name="connsiteX275" fmla="*/ 89264 w 11243827"/>
              <a:gd name="connsiteY275" fmla="*/ 5348886 h 5641173"/>
              <a:gd name="connsiteX276" fmla="*/ 49794 w 11243827"/>
              <a:gd name="connsiteY276" fmla="*/ 5329950 h 5641173"/>
              <a:gd name="connsiteX277" fmla="*/ 19924 w 11243827"/>
              <a:gd name="connsiteY277" fmla="*/ 5334282 h 5641173"/>
              <a:gd name="connsiteX278" fmla="*/ 13819 w 11243827"/>
              <a:gd name="connsiteY278" fmla="*/ 5334653 h 5641173"/>
              <a:gd name="connsiteX279" fmla="*/ 13657 w 11243827"/>
              <a:gd name="connsiteY279" fmla="*/ 5334455 h 5641173"/>
              <a:gd name="connsiteX280" fmla="*/ 7139 w 11243827"/>
              <a:gd name="connsiteY280" fmla="*/ 5334438 h 5641173"/>
              <a:gd name="connsiteX281" fmla="*/ 2684 w 11243827"/>
              <a:gd name="connsiteY281" fmla="*/ 5335333 h 5641173"/>
              <a:gd name="connsiteX282" fmla="*/ 0 w 11243827"/>
              <a:gd name="connsiteY282" fmla="*/ 5335496 h 5641173"/>
              <a:gd name="connsiteX283" fmla="*/ 0 w 11243827"/>
              <a:gd name="connsiteY283" fmla="*/ 10592 h 5641173"/>
              <a:gd name="connsiteX284" fmla="*/ 11243827 w 11243827"/>
              <a:gd name="connsiteY284"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47287 w 11243827"/>
              <a:gd name="connsiteY271" fmla="*/ 5352625 h 5641173"/>
              <a:gd name="connsiteX272" fmla="*/ 114847 w 11243827"/>
              <a:gd name="connsiteY272" fmla="*/ 5355844 h 5641173"/>
              <a:gd name="connsiteX273" fmla="*/ 114306 w 11243827"/>
              <a:gd name="connsiteY273" fmla="*/ 5354983 h 5641173"/>
              <a:gd name="connsiteX274" fmla="*/ 89264 w 11243827"/>
              <a:gd name="connsiteY274" fmla="*/ 5348886 h 5641173"/>
              <a:gd name="connsiteX275" fmla="*/ 49794 w 11243827"/>
              <a:gd name="connsiteY275" fmla="*/ 5329950 h 5641173"/>
              <a:gd name="connsiteX276" fmla="*/ 19924 w 11243827"/>
              <a:gd name="connsiteY276" fmla="*/ 5334282 h 5641173"/>
              <a:gd name="connsiteX277" fmla="*/ 13819 w 11243827"/>
              <a:gd name="connsiteY277" fmla="*/ 5334653 h 5641173"/>
              <a:gd name="connsiteX278" fmla="*/ 13657 w 11243827"/>
              <a:gd name="connsiteY278" fmla="*/ 5334455 h 5641173"/>
              <a:gd name="connsiteX279" fmla="*/ 7139 w 11243827"/>
              <a:gd name="connsiteY279" fmla="*/ 5334438 h 5641173"/>
              <a:gd name="connsiteX280" fmla="*/ 2684 w 11243827"/>
              <a:gd name="connsiteY280" fmla="*/ 5335333 h 5641173"/>
              <a:gd name="connsiteX281" fmla="*/ 0 w 11243827"/>
              <a:gd name="connsiteY281" fmla="*/ 5335496 h 5641173"/>
              <a:gd name="connsiteX282" fmla="*/ 0 w 11243827"/>
              <a:gd name="connsiteY282" fmla="*/ 10592 h 5641173"/>
              <a:gd name="connsiteX283" fmla="*/ 11243827 w 11243827"/>
              <a:gd name="connsiteY283"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12024 w 11243827"/>
              <a:gd name="connsiteY238" fmla="*/ 5345786 h 5641173"/>
              <a:gd name="connsiteX239" fmla="*/ 1100870 w 11243827"/>
              <a:gd name="connsiteY239" fmla="*/ 5343651 h 5641173"/>
              <a:gd name="connsiteX240" fmla="*/ 1096383 w 11243827"/>
              <a:gd name="connsiteY240" fmla="*/ 5343015 h 5641173"/>
              <a:gd name="connsiteX241" fmla="*/ 1085571 w 11243827"/>
              <a:gd name="connsiteY241" fmla="*/ 5345836 h 5641173"/>
              <a:gd name="connsiteX242" fmla="*/ 1073168 w 11243827"/>
              <a:gd name="connsiteY242" fmla="*/ 5341521 h 5641173"/>
              <a:gd name="connsiteX243" fmla="*/ 1058039 w 11243827"/>
              <a:gd name="connsiteY243" fmla="*/ 5343504 h 5641173"/>
              <a:gd name="connsiteX244" fmla="*/ 1055426 w 11243827"/>
              <a:gd name="connsiteY244" fmla="*/ 5339088 h 5641173"/>
              <a:gd name="connsiteX245" fmla="*/ 1044738 w 11243827"/>
              <a:gd name="connsiteY245" fmla="*/ 5333063 h 5641173"/>
              <a:gd name="connsiteX246" fmla="*/ 1033909 w 11243827"/>
              <a:gd name="connsiteY246" fmla="*/ 5335680 h 5641173"/>
              <a:gd name="connsiteX247" fmla="*/ 1012649 w 11243827"/>
              <a:gd name="connsiteY247" fmla="*/ 5334541 h 5641173"/>
              <a:gd name="connsiteX248" fmla="*/ 1007115 w 11243827"/>
              <a:gd name="connsiteY248" fmla="*/ 5332775 h 5641173"/>
              <a:gd name="connsiteX249" fmla="*/ 986002 w 11243827"/>
              <a:gd name="connsiteY249" fmla="*/ 5334906 h 5641173"/>
              <a:gd name="connsiteX250" fmla="*/ 953418 w 11243827"/>
              <a:gd name="connsiteY250" fmla="*/ 5333901 h 5641173"/>
              <a:gd name="connsiteX251" fmla="*/ 916854 w 11243827"/>
              <a:gd name="connsiteY251" fmla="*/ 5329435 h 5641173"/>
              <a:gd name="connsiteX252" fmla="*/ 905651 w 11243827"/>
              <a:gd name="connsiteY252" fmla="*/ 5332114 h 5641173"/>
              <a:gd name="connsiteX253" fmla="*/ 836961 w 11243827"/>
              <a:gd name="connsiteY253" fmla="*/ 5330803 h 5641173"/>
              <a:gd name="connsiteX254" fmla="*/ 817627 w 11243827"/>
              <a:gd name="connsiteY254" fmla="*/ 5330580 h 5641173"/>
              <a:gd name="connsiteX255" fmla="*/ 801817 w 11243827"/>
              <a:gd name="connsiteY255" fmla="*/ 5325937 h 5641173"/>
              <a:gd name="connsiteX256" fmla="*/ 798857 w 11243827"/>
              <a:gd name="connsiteY256" fmla="*/ 5320979 h 5641173"/>
              <a:gd name="connsiteX257" fmla="*/ 788354 w 11243827"/>
              <a:gd name="connsiteY257" fmla="*/ 5320143 h 5641173"/>
              <a:gd name="connsiteX258" fmla="*/ 785726 w 11243827"/>
              <a:gd name="connsiteY258" fmla="*/ 5318989 h 5641173"/>
              <a:gd name="connsiteX259" fmla="*/ 770507 w 11243827"/>
              <a:gd name="connsiteY259" fmla="*/ 5313309 h 5641173"/>
              <a:gd name="connsiteX260" fmla="*/ 733810 w 11243827"/>
              <a:gd name="connsiteY260" fmla="*/ 5324286 h 5641173"/>
              <a:gd name="connsiteX261" fmla="*/ 692117 w 11243827"/>
              <a:gd name="connsiteY261" fmla="*/ 5318786 h 5641173"/>
              <a:gd name="connsiteX262" fmla="*/ 574943 w 11243827"/>
              <a:gd name="connsiteY262" fmla="*/ 5327578 h 5641173"/>
              <a:gd name="connsiteX263" fmla="*/ 441302 w 11243827"/>
              <a:gd name="connsiteY263" fmla="*/ 5307062 h 5641173"/>
              <a:gd name="connsiteX264" fmla="*/ 336819 w 11243827"/>
              <a:gd name="connsiteY264" fmla="*/ 5336690 h 5641173"/>
              <a:gd name="connsiteX265" fmla="*/ 270932 w 11243827"/>
              <a:gd name="connsiteY265" fmla="*/ 5345451 h 5641173"/>
              <a:gd name="connsiteX266" fmla="*/ 194189 w 11243827"/>
              <a:gd name="connsiteY266" fmla="*/ 5343588 h 5641173"/>
              <a:gd name="connsiteX267" fmla="*/ 192552 w 11243827"/>
              <a:gd name="connsiteY267" fmla="*/ 5342845 h 5641173"/>
              <a:gd name="connsiteX268" fmla="*/ 178320 w 11243827"/>
              <a:gd name="connsiteY268" fmla="*/ 5343766 h 5641173"/>
              <a:gd name="connsiteX269" fmla="*/ 175596 w 11243827"/>
              <a:gd name="connsiteY269" fmla="*/ 5346411 h 5641173"/>
              <a:gd name="connsiteX270" fmla="*/ 147287 w 11243827"/>
              <a:gd name="connsiteY270" fmla="*/ 5352625 h 5641173"/>
              <a:gd name="connsiteX271" fmla="*/ 114847 w 11243827"/>
              <a:gd name="connsiteY271" fmla="*/ 5355844 h 5641173"/>
              <a:gd name="connsiteX272" fmla="*/ 114306 w 11243827"/>
              <a:gd name="connsiteY272" fmla="*/ 5354983 h 5641173"/>
              <a:gd name="connsiteX273" fmla="*/ 89264 w 11243827"/>
              <a:gd name="connsiteY273" fmla="*/ 5348886 h 5641173"/>
              <a:gd name="connsiteX274" fmla="*/ 49794 w 11243827"/>
              <a:gd name="connsiteY274" fmla="*/ 5329950 h 5641173"/>
              <a:gd name="connsiteX275" fmla="*/ 19924 w 11243827"/>
              <a:gd name="connsiteY275" fmla="*/ 5334282 h 5641173"/>
              <a:gd name="connsiteX276" fmla="*/ 13819 w 11243827"/>
              <a:gd name="connsiteY276" fmla="*/ 5334653 h 5641173"/>
              <a:gd name="connsiteX277" fmla="*/ 13657 w 11243827"/>
              <a:gd name="connsiteY277" fmla="*/ 5334455 h 5641173"/>
              <a:gd name="connsiteX278" fmla="*/ 7139 w 11243827"/>
              <a:gd name="connsiteY278" fmla="*/ 5334438 h 5641173"/>
              <a:gd name="connsiteX279" fmla="*/ 2684 w 11243827"/>
              <a:gd name="connsiteY279" fmla="*/ 5335333 h 5641173"/>
              <a:gd name="connsiteX280" fmla="*/ 0 w 11243827"/>
              <a:gd name="connsiteY280" fmla="*/ 5335496 h 5641173"/>
              <a:gd name="connsiteX281" fmla="*/ 0 w 11243827"/>
              <a:gd name="connsiteY281" fmla="*/ 10592 h 5641173"/>
              <a:gd name="connsiteX282" fmla="*/ 11243827 w 11243827"/>
              <a:gd name="connsiteY282"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73168 w 11243827"/>
              <a:gd name="connsiteY241" fmla="*/ 5341521 h 5641173"/>
              <a:gd name="connsiteX242" fmla="*/ 1058039 w 11243827"/>
              <a:gd name="connsiteY242" fmla="*/ 5343504 h 5641173"/>
              <a:gd name="connsiteX243" fmla="*/ 1055426 w 11243827"/>
              <a:gd name="connsiteY243" fmla="*/ 5339088 h 5641173"/>
              <a:gd name="connsiteX244" fmla="*/ 1044738 w 11243827"/>
              <a:gd name="connsiteY244" fmla="*/ 5333063 h 5641173"/>
              <a:gd name="connsiteX245" fmla="*/ 1033909 w 11243827"/>
              <a:gd name="connsiteY245" fmla="*/ 5335680 h 5641173"/>
              <a:gd name="connsiteX246" fmla="*/ 1012649 w 11243827"/>
              <a:gd name="connsiteY246" fmla="*/ 5334541 h 5641173"/>
              <a:gd name="connsiteX247" fmla="*/ 1007115 w 11243827"/>
              <a:gd name="connsiteY247" fmla="*/ 5332775 h 5641173"/>
              <a:gd name="connsiteX248" fmla="*/ 986002 w 11243827"/>
              <a:gd name="connsiteY248" fmla="*/ 5334906 h 5641173"/>
              <a:gd name="connsiteX249" fmla="*/ 953418 w 11243827"/>
              <a:gd name="connsiteY249" fmla="*/ 5333901 h 5641173"/>
              <a:gd name="connsiteX250" fmla="*/ 916854 w 11243827"/>
              <a:gd name="connsiteY250" fmla="*/ 5329435 h 5641173"/>
              <a:gd name="connsiteX251" fmla="*/ 905651 w 11243827"/>
              <a:gd name="connsiteY251" fmla="*/ 5332114 h 5641173"/>
              <a:gd name="connsiteX252" fmla="*/ 836961 w 11243827"/>
              <a:gd name="connsiteY252" fmla="*/ 5330803 h 5641173"/>
              <a:gd name="connsiteX253" fmla="*/ 817627 w 11243827"/>
              <a:gd name="connsiteY253" fmla="*/ 5330580 h 5641173"/>
              <a:gd name="connsiteX254" fmla="*/ 801817 w 11243827"/>
              <a:gd name="connsiteY254" fmla="*/ 5325937 h 5641173"/>
              <a:gd name="connsiteX255" fmla="*/ 798857 w 11243827"/>
              <a:gd name="connsiteY255" fmla="*/ 5320979 h 5641173"/>
              <a:gd name="connsiteX256" fmla="*/ 788354 w 11243827"/>
              <a:gd name="connsiteY256" fmla="*/ 5320143 h 5641173"/>
              <a:gd name="connsiteX257" fmla="*/ 785726 w 11243827"/>
              <a:gd name="connsiteY257" fmla="*/ 5318989 h 5641173"/>
              <a:gd name="connsiteX258" fmla="*/ 770507 w 11243827"/>
              <a:gd name="connsiteY258" fmla="*/ 5313309 h 5641173"/>
              <a:gd name="connsiteX259" fmla="*/ 733810 w 11243827"/>
              <a:gd name="connsiteY259" fmla="*/ 5324286 h 5641173"/>
              <a:gd name="connsiteX260" fmla="*/ 692117 w 11243827"/>
              <a:gd name="connsiteY260" fmla="*/ 5318786 h 5641173"/>
              <a:gd name="connsiteX261" fmla="*/ 574943 w 11243827"/>
              <a:gd name="connsiteY261" fmla="*/ 5327578 h 5641173"/>
              <a:gd name="connsiteX262" fmla="*/ 441302 w 11243827"/>
              <a:gd name="connsiteY262" fmla="*/ 5307062 h 5641173"/>
              <a:gd name="connsiteX263" fmla="*/ 336819 w 11243827"/>
              <a:gd name="connsiteY263" fmla="*/ 5336690 h 5641173"/>
              <a:gd name="connsiteX264" fmla="*/ 270932 w 11243827"/>
              <a:gd name="connsiteY264" fmla="*/ 5345451 h 5641173"/>
              <a:gd name="connsiteX265" fmla="*/ 194189 w 11243827"/>
              <a:gd name="connsiteY265" fmla="*/ 5343588 h 5641173"/>
              <a:gd name="connsiteX266" fmla="*/ 192552 w 11243827"/>
              <a:gd name="connsiteY266" fmla="*/ 5342845 h 5641173"/>
              <a:gd name="connsiteX267" fmla="*/ 178320 w 11243827"/>
              <a:gd name="connsiteY267" fmla="*/ 5343766 h 5641173"/>
              <a:gd name="connsiteX268" fmla="*/ 175596 w 11243827"/>
              <a:gd name="connsiteY268" fmla="*/ 5346411 h 5641173"/>
              <a:gd name="connsiteX269" fmla="*/ 147287 w 11243827"/>
              <a:gd name="connsiteY269" fmla="*/ 5352625 h 5641173"/>
              <a:gd name="connsiteX270" fmla="*/ 114847 w 11243827"/>
              <a:gd name="connsiteY270" fmla="*/ 5355844 h 5641173"/>
              <a:gd name="connsiteX271" fmla="*/ 114306 w 11243827"/>
              <a:gd name="connsiteY271" fmla="*/ 5354983 h 5641173"/>
              <a:gd name="connsiteX272" fmla="*/ 89264 w 11243827"/>
              <a:gd name="connsiteY272" fmla="*/ 5348886 h 5641173"/>
              <a:gd name="connsiteX273" fmla="*/ 49794 w 11243827"/>
              <a:gd name="connsiteY273" fmla="*/ 5329950 h 5641173"/>
              <a:gd name="connsiteX274" fmla="*/ 19924 w 11243827"/>
              <a:gd name="connsiteY274" fmla="*/ 5334282 h 5641173"/>
              <a:gd name="connsiteX275" fmla="*/ 13819 w 11243827"/>
              <a:gd name="connsiteY275" fmla="*/ 5334653 h 5641173"/>
              <a:gd name="connsiteX276" fmla="*/ 13657 w 11243827"/>
              <a:gd name="connsiteY276" fmla="*/ 5334455 h 5641173"/>
              <a:gd name="connsiteX277" fmla="*/ 7139 w 11243827"/>
              <a:gd name="connsiteY277" fmla="*/ 5334438 h 5641173"/>
              <a:gd name="connsiteX278" fmla="*/ 2684 w 11243827"/>
              <a:gd name="connsiteY278" fmla="*/ 5335333 h 5641173"/>
              <a:gd name="connsiteX279" fmla="*/ 0 w 11243827"/>
              <a:gd name="connsiteY279" fmla="*/ 5335496 h 5641173"/>
              <a:gd name="connsiteX280" fmla="*/ 0 w 11243827"/>
              <a:gd name="connsiteY280" fmla="*/ 10592 h 5641173"/>
              <a:gd name="connsiteX281" fmla="*/ 11243827 w 11243827"/>
              <a:gd name="connsiteY281"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8405 w 11243827"/>
              <a:gd name="connsiteY251" fmla="*/ 5339470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209610 h 5641173"/>
              <a:gd name="connsiteX3" fmla="*/ 11240675 w 11243827"/>
              <a:gd name="connsiteY3" fmla="*/ 5210442 h 5641173"/>
              <a:gd name="connsiteX4" fmla="*/ 11179959 w 11243827"/>
              <a:gd name="connsiteY4" fmla="*/ 5221199 h 5641173"/>
              <a:gd name="connsiteX5" fmla="*/ 11105493 w 11243827"/>
              <a:gd name="connsiteY5" fmla="*/ 5259905 h 5641173"/>
              <a:gd name="connsiteX6" fmla="*/ 11078640 w 11243827"/>
              <a:gd name="connsiteY6" fmla="*/ 5263531 h 5641173"/>
              <a:gd name="connsiteX7" fmla="*/ 11079616 w 11243827"/>
              <a:gd name="connsiteY7" fmla="*/ 5270380 h 5641173"/>
              <a:gd name="connsiteX8" fmla="*/ 11069641 w 11243827"/>
              <a:gd name="connsiteY8" fmla="*/ 5270884 h 5641173"/>
              <a:gd name="connsiteX9" fmla="*/ 11047377 w 11243827"/>
              <a:gd name="connsiteY9" fmla="*/ 5271051 h 5641173"/>
              <a:gd name="connsiteX10" fmla="*/ 10980705 w 11243827"/>
              <a:gd name="connsiteY10" fmla="*/ 5272951 h 5641173"/>
              <a:gd name="connsiteX11" fmla="*/ 10962514 w 11243827"/>
              <a:gd name="connsiteY11" fmla="*/ 5286084 h 5641173"/>
              <a:gd name="connsiteX12" fmla="*/ 10945307 w 11243827"/>
              <a:gd name="connsiteY12" fmla="*/ 5286290 h 5641173"/>
              <a:gd name="connsiteX13" fmla="*/ 10845516 w 11243827"/>
              <a:gd name="connsiteY13" fmla="*/ 5303894 h 5641173"/>
              <a:gd name="connsiteX14" fmla="*/ 10831795 w 11243827"/>
              <a:gd name="connsiteY14" fmla="*/ 5305210 h 5641173"/>
              <a:gd name="connsiteX15" fmla="*/ 10824365 w 11243827"/>
              <a:gd name="connsiteY15" fmla="*/ 5311111 h 5641173"/>
              <a:gd name="connsiteX16" fmla="*/ 10797756 w 11243827"/>
              <a:gd name="connsiteY16" fmla="*/ 5312285 h 5641173"/>
              <a:gd name="connsiteX17" fmla="*/ 10796525 w 11243827"/>
              <a:gd name="connsiteY17" fmla="*/ 5315645 h 5641173"/>
              <a:gd name="connsiteX18" fmla="*/ 10709063 w 11243827"/>
              <a:gd name="connsiteY18" fmla="*/ 5344492 h 5641173"/>
              <a:gd name="connsiteX19" fmla="*/ 10694078 w 11243827"/>
              <a:gd name="connsiteY19" fmla="*/ 5349258 h 5641173"/>
              <a:gd name="connsiteX20" fmla="*/ 10681131 w 11243827"/>
              <a:gd name="connsiteY20" fmla="*/ 5347812 h 5641173"/>
              <a:gd name="connsiteX21" fmla="*/ 10609448 w 11243827"/>
              <a:gd name="connsiteY21" fmla="*/ 5351931 h 5641173"/>
              <a:gd name="connsiteX22" fmla="*/ 10592397 w 11243827"/>
              <a:gd name="connsiteY22" fmla="*/ 5349402 h 5641173"/>
              <a:gd name="connsiteX23" fmla="*/ 10585227 w 11243827"/>
              <a:gd name="connsiteY23" fmla="*/ 5344063 h 5641173"/>
              <a:gd name="connsiteX24" fmla="*/ 10557472 w 11243827"/>
              <a:gd name="connsiteY24" fmla="*/ 5354151 h 5641173"/>
              <a:gd name="connsiteX25" fmla="*/ 10514646 w 11243827"/>
              <a:gd name="connsiteY25" fmla="*/ 5361064 h 5641173"/>
              <a:gd name="connsiteX26" fmla="*/ 10494292 w 11243827"/>
              <a:gd name="connsiteY26" fmla="*/ 5366054 h 5641173"/>
              <a:gd name="connsiteX27" fmla="*/ 10477869 w 11243827"/>
              <a:gd name="connsiteY27" fmla="*/ 5363025 h 5641173"/>
              <a:gd name="connsiteX28" fmla="*/ 10384411 w 11243827"/>
              <a:gd name="connsiteY28" fmla="*/ 5362257 h 5641173"/>
              <a:gd name="connsiteX29" fmla="*/ 10362921 w 11243827"/>
              <a:gd name="connsiteY29" fmla="*/ 5357444 h 5641173"/>
              <a:gd name="connsiteX30" fmla="*/ 10352736 w 11243827"/>
              <a:gd name="connsiteY30" fmla="*/ 5347851 h 5641173"/>
              <a:gd name="connsiteX31" fmla="*/ 10344754 w 11243827"/>
              <a:gd name="connsiteY31" fmla="*/ 5351272 h 5641173"/>
              <a:gd name="connsiteX32" fmla="*/ 10288226 w 11243827"/>
              <a:gd name="connsiteY32" fmla="*/ 5351613 h 5641173"/>
              <a:gd name="connsiteX33" fmla="*/ 10251350 w 11243827"/>
              <a:gd name="connsiteY33" fmla="*/ 5352711 h 5641173"/>
              <a:gd name="connsiteX34" fmla="*/ 10249108 w 11243827"/>
              <a:gd name="connsiteY34" fmla="*/ 5365881 h 5641173"/>
              <a:gd name="connsiteX35" fmla="*/ 10216272 w 11243827"/>
              <a:gd name="connsiteY35" fmla="*/ 5370573 h 5641173"/>
              <a:gd name="connsiteX36" fmla="*/ 10181278 w 11243827"/>
              <a:gd name="connsiteY36" fmla="*/ 5362119 h 5641173"/>
              <a:gd name="connsiteX37" fmla="*/ 10140033 w 11243827"/>
              <a:gd name="connsiteY37" fmla="*/ 5363304 h 5641173"/>
              <a:gd name="connsiteX38" fmla="*/ 10115353 w 11243827"/>
              <a:gd name="connsiteY38" fmla="*/ 5363869 h 5641173"/>
              <a:gd name="connsiteX39" fmla="*/ 10050578 w 11243827"/>
              <a:gd name="connsiteY39" fmla="*/ 5376153 h 5641173"/>
              <a:gd name="connsiteX40" fmla="*/ 9945478 w 11243827"/>
              <a:gd name="connsiteY40" fmla="*/ 5422859 h 5641173"/>
              <a:gd name="connsiteX41" fmla="*/ 9912481 w 11243827"/>
              <a:gd name="connsiteY41" fmla="*/ 5429477 h 5641173"/>
              <a:gd name="connsiteX42" fmla="*/ 9906713 w 11243827"/>
              <a:gd name="connsiteY42" fmla="*/ 5426784 h 5641173"/>
              <a:gd name="connsiteX43" fmla="*/ 9742436 w 11243827"/>
              <a:gd name="connsiteY43" fmla="*/ 5454834 h 5641173"/>
              <a:gd name="connsiteX44" fmla="*/ 9713044 w 11243827"/>
              <a:gd name="connsiteY44" fmla="*/ 5456476 h 5641173"/>
              <a:gd name="connsiteX45" fmla="*/ 9691033 w 11243827"/>
              <a:gd name="connsiteY45" fmla="*/ 5455451 h 5641173"/>
              <a:gd name="connsiteX46" fmla="*/ 9638355 w 11243827"/>
              <a:gd name="connsiteY46" fmla="*/ 5464794 h 5641173"/>
              <a:gd name="connsiteX47" fmla="*/ 9552434 w 11243827"/>
              <a:gd name="connsiteY47" fmla="*/ 5485280 h 5641173"/>
              <a:gd name="connsiteX48" fmla="*/ 9533883 w 11243827"/>
              <a:gd name="connsiteY48" fmla="*/ 5488516 h 5641173"/>
              <a:gd name="connsiteX49" fmla="*/ 9516916 w 11243827"/>
              <a:gd name="connsiteY49" fmla="*/ 5486828 h 5641173"/>
              <a:gd name="connsiteX50" fmla="*/ 9512093 w 11243827"/>
              <a:gd name="connsiteY50" fmla="*/ 5482541 h 5641173"/>
              <a:gd name="connsiteX51" fmla="*/ 9501725 w 11243827"/>
              <a:gd name="connsiteY51" fmla="*/ 5483603 h 5641173"/>
              <a:gd name="connsiteX52" fmla="*/ 9498754 w 11243827"/>
              <a:gd name="connsiteY52" fmla="*/ 5482951 h 5641173"/>
              <a:gd name="connsiteX53" fmla="*/ 9481932 w 11243827"/>
              <a:gd name="connsiteY53" fmla="*/ 5480151 h 5641173"/>
              <a:gd name="connsiteX54" fmla="*/ 9451321 w 11243827"/>
              <a:gd name="connsiteY54" fmla="*/ 5497375 h 5641173"/>
              <a:gd name="connsiteX55" fmla="*/ 9409298 w 11243827"/>
              <a:gd name="connsiteY55" fmla="*/ 5499478 h 5641173"/>
              <a:gd name="connsiteX56" fmla="*/ 9303056 w 11243827"/>
              <a:gd name="connsiteY56" fmla="*/ 5519093 h 5641173"/>
              <a:gd name="connsiteX57" fmla="*/ 9229078 w 11243827"/>
              <a:gd name="connsiteY57" fmla="*/ 5524154 h 5641173"/>
              <a:gd name="connsiteX58" fmla="*/ 9165105 w 11243827"/>
              <a:gd name="connsiteY58" fmla="*/ 5532892 h 5641173"/>
              <a:gd name="connsiteX59" fmla="*/ 9077301 w 11243827"/>
              <a:gd name="connsiteY59" fmla="*/ 5580356 h 5641173"/>
              <a:gd name="connsiteX60" fmla="*/ 8960065 w 11243827"/>
              <a:gd name="connsiteY60" fmla="*/ 5597982 h 5641173"/>
              <a:gd name="connsiteX61" fmla="*/ 8953536 w 11243827"/>
              <a:gd name="connsiteY61" fmla="*/ 5606638 h 5641173"/>
              <a:gd name="connsiteX62" fmla="*/ 8943907 w 11243827"/>
              <a:gd name="connsiteY62" fmla="*/ 5612541 h 5641173"/>
              <a:gd name="connsiteX63" fmla="*/ 8942046 w 11243827"/>
              <a:gd name="connsiteY63" fmla="*/ 5612112 h 5641173"/>
              <a:gd name="connsiteX64" fmla="*/ 8928824 w 11243827"/>
              <a:gd name="connsiteY64" fmla="*/ 5615549 h 5641173"/>
              <a:gd name="connsiteX65" fmla="*/ 8927294 w 11243827"/>
              <a:gd name="connsiteY65" fmla="*/ 5618607 h 5641173"/>
              <a:gd name="connsiteX66" fmla="*/ 8918651 w 11243827"/>
              <a:gd name="connsiteY66" fmla="*/ 5621688 h 5641173"/>
              <a:gd name="connsiteX67" fmla="*/ 8902772 w 11243827"/>
              <a:gd name="connsiteY67" fmla="*/ 5629703 h 5641173"/>
              <a:gd name="connsiteX68" fmla="*/ 8898724 w 11243827"/>
              <a:gd name="connsiteY68" fmla="*/ 5629379 h 5641173"/>
              <a:gd name="connsiteX69" fmla="*/ 8873099 w 11243827"/>
              <a:gd name="connsiteY69" fmla="*/ 5638628 h 5641173"/>
              <a:gd name="connsiteX70" fmla="*/ 8872234 w 11243827"/>
              <a:gd name="connsiteY70" fmla="*/ 5637889 h 5641173"/>
              <a:gd name="connsiteX71" fmla="*/ 8862777 w 11243827"/>
              <a:gd name="connsiteY71" fmla="*/ 5636711 h 5641173"/>
              <a:gd name="connsiteX72" fmla="*/ 8845869 w 11243827"/>
              <a:gd name="connsiteY72" fmla="*/ 5636436 h 5641173"/>
              <a:gd name="connsiteX73" fmla="*/ 8800548 w 11243827"/>
              <a:gd name="connsiteY73" fmla="*/ 5625084 h 5641173"/>
              <a:gd name="connsiteX74" fmla="*/ 8773774 w 11243827"/>
              <a:gd name="connsiteY74" fmla="*/ 5634630 h 5641173"/>
              <a:gd name="connsiteX75" fmla="*/ 8698255 w 11243827"/>
              <a:gd name="connsiteY75" fmla="*/ 5636083 h 5641173"/>
              <a:gd name="connsiteX76" fmla="*/ 8619167 w 11243827"/>
              <a:gd name="connsiteY76" fmla="*/ 5619130 h 5641173"/>
              <a:gd name="connsiteX77" fmla="*/ 8539822 w 11243827"/>
              <a:gd name="connsiteY77" fmla="*/ 5616905 h 5641173"/>
              <a:gd name="connsiteX78" fmla="*/ 8511094 w 11243827"/>
              <a:gd name="connsiteY78" fmla="*/ 5617360 h 5641173"/>
              <a:gd name="connsiteX79" fmla="*/ 8459886 w 11243827"/>
              <a:gd name="connsiteY79" fmla="*/ 5612612 h 5641173"/>
              <a:gd name="connsiteX80" fmla="*/ 8436432 w 11243827"/>
              <a:gd name="connsiteY80" fmla="*/ 5606990 h 5641173"/>
              <a:gd name="connsiteX81" fmla="*/ 8435403 w 11243827"/>
              <a:gd name="connsiteY81" fmla="*/ 5607336 h 5641173"/>
              <a:gd name="connsiteX82" fmla="*/ 8433307 w 11243827"/>
              <a:gd name="connsiteY82" fmla="*/ 5604917 h 5641173"/>
              <a:gd name="connsiteX83" fmla="*/ 8428968 w 11243827"/>
              <a:gd name="connsiteY83" fmla="*/ 5603796 h 5641173"/>
              <a:gd name="connsiteX84" fmla="*/ 8417124 w 11243827"/>
              <a:gd name="connsiteY84" fmla="*/ 5604518 h 5641173"/>
              <a:gd name="connsiteX85" fmla="*/ 8412669 w 11243827"/>
              <a:gd name="connsiteY85" fmla="*/ 5605413 h 5641173"/>
              <a:gd name="connsiteX86" fmla="*/ 8406152 w 11243827"/>
              <a:gd name="connsiteY86" fmla="*/ 5605396 h 5641173"/>
              <a:gd name="connsiteX87" fmla="*/ 8405989 w 11243827"/>
              <a:gd name="connsiteY87" fmla="*/ 5605197 h 5641173"/>
              <a:gd name="connsiteX88" fmla="*/ 8399884 w 11243827"/>
              <a:gd name="connsiteY88" fmla="*/ 5605568 h 5641173"/>
              <a:gd name="connsiteX89" fmla="*/ 8370014 w 11243827"/>
              <a:gd name="connsiteY89" fmla="*/ 5609900 h 5641173"/>
              <a:gd name="connsiteX90" fmla="*/ 8330544 w 11243827"/>
              <a:gd name="connsiteY90" fmla="*/ 5590964 h 5641173"/>
              <a:gd name="connsiteX91" fmla="*/ 8314221 w 11243827"/>
              <a:gd name="connsiteY91" fmla="*/ 5587682 h 5641173"/>
              <a:gd name="connsiteX92" fmla="*/ 8305502 w 11243827"/>
              <a:gd name="connsiteY92" fmla="*/ 5584868 h 5641173"/>
              <a:gd name="connsiteX93" fmla="*/ 8304962 w 11243827"/>
              <a:gd name="connsiteY93" fmla="*/ 5584007 h 5641173"/>
              <a:gd name="connsiteX94" fmla="*/ 8276324 w 11243827"/>
              <a:gd name="connsiteY94" fmla="*/ 5588260 h 5641173"/>
              <a:gd name="connsiteX95" fmla="*/ 8272522 w 11243827"/>
              <a:gd name="connsiteY95" fmla="*/ 5587226 h 5641173"/>
              <a:gd name="connsiteX96" fmla="*/ 8253857 w 11243827"/>
              <a:gd name="connsiteY96" fmla="*/ 5592043 h 5641173"/>
              <a:gd name="connsiteX97" fmla="*/ 8244212 w 11243827"/>
              <a:gd name="connsiteY97" fmla="*/ 5593439 h 5641173"/>
              <a:gd name="connsiteX98" fmla="*/ 8241488 w 11243827"/>
              <a:gd name="connsiteY98" fmla="*/ 5596085 h 5641173"/>
              <a:gd name="connsiteX99" fmla="*/ 8227256 w 11243827"/>
              <a:gd name="connsiteY99" fmla="*/ 5597005 h 5641173"/>
              <a:gd name="connsiteX100" fmla="*/ 8225619 w 11243827"/>
              <a:gd name="connsiteY100" fmla="*/ 5596262 h 5641173"/>
              <a:gd name="connsiteX101" fmla="*/ 8213882 w 11243827"/>
              <a:gd name="connsiteY101" fmla="*/ 5600179 h 5641173"/>
              <a:gd name="connsiteX102" fmla="*/ 8204045 w 11243827"/>
              <a:gd name="connsiteY102" fmla="*/ 5607275 h 5641173"/>
              <a:gd name="connsiteX103" fmla="*/ 8082989 w 11243827"/>
              <a:gd name="connsiteY103" fmla="*/ 5603160 h 5641173"/>
              <a:gd name="connsiteX104" fmla="*/ 7976942 w 11243827"/>
              <a:gd name="connsiteY104" fmla="*/ 5598455 h 5641173"/>
              <a:gd name="connsiteX105" fmla="*/ 7950121 w 11243827"/>
              <a:gd name="connsiteY105" fmla="*/ 5590893 h 5641173"/>
              <a:gd name="connsiteX106" fmla="*/ 7727691 w 11243827"/>
              <a:gd name="connsiteY106" fmla="*/ 5621064 h 5641173"/>
              <a:gd name="connsiteX107" fmla="*/ 7685998 w 11243827"/>
              <a:gd name="connsiteY107" fmla="*/ 5615564 h 5641173"/>
              <a:gd name="connsiteX108" fmla="*/ 7649302 w 11243827"/>
              <a:gd name="connsiteY108" fmla="*/ 5626541 h 5641173"/>
              <a:gd name="connsiteX109" fmla="*/ 7634083 w 11243827"/>
              <a:gd name="connsiteY109" fmla="*/ 5620862 h 5641173"/>
              <a:gd name="connsiteX110" fmla="*/ 7631455 w 11243827"/>
              <a:gd name="connsiteY110" fmla="*/ 5619708 h 5641173"/>
              <a:gd name="connsiteX111" fmla="*/ 7620952 w 11243827"/>
              <a:gd name="connsiteY111" fmla="*/ 5618872 h 5641173"/>
              <a:gd name="connsiteX112" fmla="*/ 7617992 w 11243827"/>
              <a:gd name="connsiteY112" fmla="*/ 5613914 h 5641173"/>
              <a:gd name="connsiteX113" fmla="*/ 7602182 w 11243827"/>
              <a:gd name="connsiteY113" fmla="*/ 5609271 h 5641173"/>
              <a:gd name="connsiteX114" fmla="*/ 7582847 w 11243827"/>
              <a:gd name="connsiteY114" fmla="*/ 5609047 h 5641173"/>
              <a:gd name="connsiteX115" fmla="*/ 7514158 w 11243827"/>
              <a:gd name="connsiteY115" fmla="*/ 5607737 h 5641173"/>
              <a:gd name="connsiteX116" fmla="*/ 7502955 w 11243827"/>
              <a:gd name="connsiteY116" fmla="*/ 5610415 h 5641173"/>
              <a:gd name="connsiteX117" fmla="*/ 7466391 w 11243827"/>
              <a:gd name="connsiteY117" fmla="*/ 5605949 h 5641173"/>
              <a:gd name="connsiteX118" fmla="*/ 7433806 w 11243827"/>
              <a:gd name="connsiteY118" fmla="*/ 5604945 h 5641173"/>
              <a:gd name="connsiteX119" fmla="*/ 7412693 w 11243827"/>
              <a:gd name="connsiteY119" fmla="*/ 5607075 h 5641173"/>
              <a:gd name="connsiteX120" fmla="*/ 7407159 w 11243827"/>
              <a:gd name="connsiteY120" fmla="*/ 5605310 h 5641173"/>
              <a:gd name="connsiteX121" fmla="*/ 7385900 w 11243827"/>
              <a:gd name="connsiteY121" fmla="*/ 5604171 h 5641173"/>
              <a:gd name="connsiteX122" fmla="*/ 7375071 w 11243827"/>
              <a:gd name="connsiteY122" fmla="*/ 5606788 h 5641173"/>
              <a:gd name="connsiteX123" fmla="*/ 7364382 w 11243827"/>
              <a:gd name="connsiteY123" fmla="*/ 5600762 h 5641173"/>
              <a:gd name="connsiteX124" fmla="*/ 7361770 w 11243827"/>
              <a:gd name="connsiteY124" fmla="*/ 5596347 h 5641173"/>
              <a:gd name="connsiteX125" fmla="*/ 7346641 w 11243827"/>
              <a:gd name="connsiteY125" fmla="*/ 5598329 h 5641173"/>
              <a:gd name="connsiteX126" fmla="*/ 7334238 w 11243827"/>
              <a:gd name="connsiteY126" fmla="*/ 5594014 h 5641173"/>
              <a:gd name="connsiteX127" fmla="*/ 7323426 w 11243827"/>
              <a:gd name="connsiteY127" fmla="*/ 5596835 h 5641173"/>
              <a:gd name="connsiteX128" fmla="*/ 7318938 w 11243827"/>
              <a:gd name="connsiteY128" fmla="*/ 5596200 h 5641173"/>
              <a:gd name="connsiteX129" fmla="*/ 7307784 w 11243827"/>
              <a:gd name="connsiteY129" fmla="*/ 5594065 h 5641173"/>
              <a:gd name="connsiteX130" fmla="*/ 7288540 w 11243827"/>
              <a:gd name="connsiteY130" fmla="*/ 5589320 h 5641173"/>
              <a:gd name="connsiteX131" fmla="*/ 7282537 w 11243827"/>
              <a:gd name="connsiteY131" fmla="*/ 5588660 h 5641173"/>
              <a:gd name="connsiteX132" fmla="*/ 7269466 w 11243827"/>
              <a:gd name="connsiteY132" fmla="*/ 5581404 h 5641173"/>
              <a:gd name="connsiteX133" fmla="*/ 7244165 w 11243827"/>
              <a:gd name="connsiteY133" fmla="*/ 5575200 h 5641173"/>
              <a:gd name="connsiteX134" fmla="*/ 7199619 w 11243827"/>
              <a:gd name="connsiteY134" fmla="*/ 5553550 h 5641173"/>
              <a:gd name="connsiteX135" fmla="*/ 7173434 w 11243827"/>
              <a:gd name="connsiteY135" fmla="*/ 5543219 h 5641173"/>
              <a:gd name="connsiteX136" fmla="*/ 7155718 w 11243827"/>
              <a:gd name="connsiteY136" fmla="*/ 5533697 h 5641173"/>
              <a:gd name="connsiteX137" fmla="*/ 7103430 w 11243827"/>
              <a:gd name="connsiteY137" fmla="*/ 5520249 h 5641173"/>
              <a:gd name="connsiteX138" fmla="*/ 7013746 w 11243827"/>
              <a:gd name="connsiteY138" fmla="*/ 5502470 h 5641173"/>
              <a:gd name="connsiteX139" fmla="*/ 6995379 w 11243827"/>
              <a:gd name="connsiteY139" fmla="*/ 5497693 h 5641173"/>
              <a:gd name="connsiteX140" fmla="*/ 6982475 w 11243827"/>
              <a:gd name="connsiteY140" fmla="*/ 5489641 h 5641173"/>
              <a:gd name="connsiteX141" fmla="*/ 6981994 w 11243827"/>
              <a:gd name="connsiteY141" fmla="*/ 5484335 h 5641173"/>
              <a:gd name="connsiteX142" fmla="*/ 6972355 w 11243827"/>
              <a:gd name="connsiteY142" fmla="*/ 5481074 h 5641173"/>
              <a:gd name="connsiteX143" fmla="*/ 6970394 w 11243827"/>
              <a:gd name="connsiteY143" fmla="*/ 5479383 h 5641173"/>
              <a:gd name="connsiteX144" fmla="*/ 6958543 w 11243827"/>
              <a:gd name="connsiteY144" fmla="*/ 5470507 h 5641173"/>
              <a:gd name="connsiteX145" fmla="*/ 6918276 w 11243827"/>
              <a:gd name="connsiteY145" fmla="*/ 5472034 h 5641173"/>
              <a:gd name="connsiteX146" fmla="*/ 6881046 w 11243827"/>
              <a:gd name="connsiteY146" fmla="*/ 5457070 h 5641173"/>
              <a:gd name="connsiteX147" fmla="*/ 6752164 w 11243827"/>
              <a:gd name="connsiteY147" fmla="*/ 5425021 h 5641173"/>
              <a:gd name="connsiteX148" fmla="*/ 6724964 w 11243827"/>
              <a:gd name="connsiteY148" fmla="*/ 5414071 h 5641173"/>
              <a:gd name="connsiteX149" fmla="*/ 6683286 w 11243827"/>
              <a:gd name="connsiteY149" fmla="*/ 5432830 h 5641173"/>
              <a:gd name="connsiteX150" fmla="*/ 6644277 w 11243827"/>
              <a:gd name="connsiteY150" fmla="*/ 5429684 h 5641173"/>
              <a:gd name="connsiteX151" fmla="*/ 6532914 w 11243827"/>
              <a:gd name="connsiteY151" fmla="*/ 5431205 h 5641173"/>
              <a:gd name="connsiteX152" fmla="*/ 6307459 w 11243827"/>
              <a:gd name="connsiteY152" fmla="*/ 5467087 h 5641173"/>
              <a:gd name="connsiteX153" fmla="*/ 6196243 w 11243827"/>
              <a:gd name="connsiteY153" fmla="*/ 5515042 h 5641173"/>
              <a:gd name="connsiteX154" fmla="*/ 6099124 w 11243827"/>
              <a:gd name="connsiteY154" fmla="*/ 5516848 h 5641173"/>
              <a:gd name="connsiteX155" fmla="*/ 6016077 w 11243827"/>
              <a:gd name="connsiteY155" fmla="*/ 5528642 h 5641173"/>
              <a:gd name="connsiteX156" fmla="*/ 6004389 w 11243827"/>
              <a:gd name="connsiteY156" fmla="*/ 5531206 h 5641173"/>
              <a:gd name="connsiteX157" fmla="*/ 5933945 w 11243827"/>
              <a:gd name="connsiteY157" fmla="*/ 5538840 h 5641173"/>
              <a:gd name="connsiteX158" fmla="*/ 5883936 w 11243827"/>
              <a:gd name="connsiteY158" fmla="*/ 5553807 h 5641173"/>
              <a:gd name="connsiteX159" fmla="*/ 5798331 w 11243827"/>
              <a:gd name="connsiteY159" fmla="*/ 5564248 h 5641173"/>
              <a:gd name="connsiteX160" fmla="*/ 5712738 w 11243827"/>
              <a:gd name="connsiteY160" fmla="*/ 5573120 h 5641173"/>
              <a:gd name="connsiteX161" fmla="*/ 5681342 w 11243827"/>
              <a:gd name="connsiteY161" fmla="*/ 5575621 h 5641173"/>
              <a:gd name="connsiteX162" fmla="*/ 5627167 w 11243827"/>
              <a:gd name="connsiteY162" fmla="*/ 5583215 h 5641173"/>
              <a:gd name="connsiteX163" fmla="*/ 5591414 w 11243827"/>
              <a:gd name="connsiteY163" fmla="*/ 5587695 h 5641173"/>
              <a:gd name="connsiteX164" fmla="*/ 5583028 w 11243827"/>
              <a:gd name="connsiteY164" fmla="*/ 5580877 h 5641173"/>
              <a:gd name="connsiteX165" fmla="*/ 5549426 w 11243827"/>
              <a:gd name="connsiteY165" fmla="*/ 5582858 h 5641173"/>
              <a:gd name="connsiteX166" fmla="*/ 5519999 w 11243827"/>
              <a:gd name="connsiteY166" fmla="*/ 5592246 h 5641173"/>
              <a:gd name="connsiteX167" fmla="*/ 5480028 w 11243827"/>
              <a:gd name="connsiteY167" fmla="*/ 5597282 h 5641173"/>
              <a:gd name="connsiteX168" fmla="*/ 5456175 w 11243827"/>
              <a:gd name="connsiteY168" fmla="*/ 5600371 h 5641173"/>
              <a:gd name="connsiteX169" fmla="*/ 5388463 w 11243827"/>
              <a:gd name="connsiteY169" fmla="*/ 5602638 h 5641173"/>
              <a:gd name="connsiteX170" fmla="*/ 5265898 w 11243827"/>
              <a:gd name="connsiteY170" fmla="*/ 5591830 h 5641173"/>
              <a:gd name="connsiteX171" fmla="*/ 5231231 w 11243827"/>
              <a:gd name="connsiteY171" fmla="*/ 5592790 h 5641173"/>
              <a:gd name="connsiteX172" fmla="*/ 5226996 w 11243827"/>
              <a:gd name="connsiteY172" fmla="*/ 5595040 h 5641173"/>
              <a:gd name="connsiteX173" fmla="*/ 5175988 w 11243827"/>
              <a:gd name="connsiteY173" fmla="*/ 5588131 h 5641173"/>
              <a:gd name="connsiteX174" fmla="*/ 5107470 w 11243827"/>
              <a:gd name="connsiteY174" fmla="*/ 5594771 h 5641173"/>
              <a:gd name="connsiteX175" fmla="*/ 5027868 w 11243827"/>
              <a:gd name="connsiteY175" fmla="*/ 5605624 h 5641173"/>
              <a:gd name="connsiteX176" fmla="*/ 5007324 w 11243827"/>
              <a:gd name="connsiteY176" fmla="*/ 5609209 h 5641173"/>
              <a:gd name="connsiteX177" fmla="*/ 4952559 w 11243827"/>
              <a:gd name="connsiteY177" fmla="*/ 5611402 h 5641173"/>
              <a:gd name="connsiteX178" fmla="*/ 4826081 w 11243827"/>
              <a:gd name="connsiteY178" fmla="*/ 5616191 h 5641173"/>
              <a:gd name="connsiteX179" fmla="*/ 4823501 w 11243827"/>
              <a:gd name="connsiteY179" fmla="*/ 5619174 h 5641173"/>
              <a:gd name="connsiteX180" fmla="*/ 4813093 w 11243827"/>
              <a:gd name="connsiteY180" fmla="*/ 5620026 h 5641173"/>
              <a:gd name="connsiteX181" fmla="*/ 4810563 w 11243827"/>
              <a:gd name="connsiteY181" fmla="*/ 5620787 h 5641173"/>
              <a:gd name="connsiteX182" fmla="*/ 4795818 w 11243827"/>
              <a:gd name="connsiteY182" fmla="*/ 5624618 h 5641173"/>
              <a:gd name="connsiteX183" fmla="*/ 4758404 w 11243827"/>
              <a:gd name="connsiteY183" fmla="*/ 5619510 h 5641173"/>
              <a:gd name="connsiteX184" fmla="*/ 4717254 w 11243827"/>
              <a:gd name="connsiteY184" fmla="*/ 5624155 h 5641173"/>
              <a:gd name="connsiteX185" fmla="*/ 4591958 w 11243827"/>
              <a:gd name="connsiteY185" fmla="*/ 5624710 h 5641173"/>
              <a:gd name="connsiteX186" fmla="*/ 4476215 w 11243827"/>
              <a:gd name="connsiteY186" fmla="*/ 5628210 h 5641173"/>
              <a:gd name="connsiteX187" fmla="*/ 4425193 w 11243827"/>
              <a:gd name="connsiteY187" fmla="*/ 5627414 h 5641173"/>
              <a:gd name="connsiteX188" fmla="*/ 4383866 w 11243827"/>
              <a:gd name="connsiteY188" fmla="*/ 5626546 h 5641173"/>
              <a:gd name="connsiteX189" fmla="*/ 4385596 w 11243827"/>
              <a:gd name="connsiteY189" fmla="*/ 5634646 h 5641173"/>
              <a:gd name="connsiteX190" fmla="*/ 4360864 w 11243827"/>
              <a:gd name="connsiteY190" fmla="*/ 5641173 h 5641173"/>
              <a:gd name="connsiteX191" fmla="*/ 4328321 w 11243827"/>
              <a:gd name="connsiteY191" fmla="*/ 5626332 h 5641173"/>
              <a:gd name="connsiteX192" fmla="*/ 4309842 w 11243827"/>
              <a:gd name="connsiteY192" fmla="*/ 5626471 h 5641173"/>
              <a:gd name="connsiteX193" fmla="*/ 4277424 w 11243827"/>
              <a:gd name="connsiteY193" fmla="*/ 5631598 h 5641173"/>
              <a:gd name="connsiteX194" fmla="*/ 4266627 w 11243827"/>
              <a:gd name="connsiteY194" fmla="*/ 5633969 h 5641173"/>
              <a:gd name="connsiteX195" fmla="*/ 4185525 w 11243827"/>
              <a:gd name="connsiteY195" fmla="*/ 5617508 h 5641173"/>
              <a:gd name="connsiteX196" fmla="*/ 4177617 w 11243827"/>
              <a:gd name="connsiteY196" fmla="*/ 5610903 h 5641173"/>
              <a:gd name="connsiteX197" fmla="*/ 4136948 w 11243827"/>
              <a:gd name="connsiteY197" fmla="*/ 5608031 h 5641173"/>
              <a:gd name="connsiteX198" fmla="*/ 4132323 w 11243827"/>
              <a:gd name="connsiteY198" fmla="*/ 5609784 h 5641173"/>
              <a:gd name="connsiteX199" fmla="*/ 4098620 w 11243827"/>
              <a:gd name="connsiteY199" fmla="*/ 5599672 h 5641173"/>
              <a:gd name="connsiteX200" fmla="*/ 3963475 w 11243827"/>
              <a:gd name="connsiteY200" fmla="*/ 5581841 h 5641173"/>
              <a:gd name="connsiteX201" fmla="*/ 3703613 w 11243827"/>
              <a:gd name="connsiteY201" fmla="*/ 5572482 h 5641173"/>
              <a:gd name="connsiteX202" fmla="*/ 3432987 w 11243827"/>
              <a:gd name="connsiteY202" fmla="*/ 5545768 h 5641173"/>
              <a:gd name="connsiteX203" fmla="*/ 3176381 w 11243827"/>
              <a:gd name="connsiteY203" fmla="*/ 5556110 h 5641173"/>
              <a:gd name="connsiteX204" fmla="*/ 2710156 w 11243827"/>
              <a:gd name="connsiteY204" fmla="*/ 5527517 h 5641173"/>
              <a:gd name="connsiteX205" fmla="*/ 2550206 w 11243827"/>
              <a:gd name="connsiteY205" fmla="*/ 5524958 h 5641173"/>
              <a:gd name="connsiteX206" fmla="*/ 2443041 w 11243827"/>
              <a:gd name="connsiteY206" fmla="*/ 5523990 h 5641173"/>
              <a:gd name="connsiteX207" fmla="*/ 2435613 w 11243827"/>
              <a:gd name="connsiteY207" fmla="*/ 5526704 h 5641173"/>
              <a:gd name="connsiteX208" fmla="*/ 2405682 w 11243827"/>
              <a:gd name="connsiteY208" fmla="*/ 5528307 h 5641173"/>
              <a:gd name="connsiteX209" fmla="*/ 2397487 w 11243827"/>
              <a:gd name="connsiteY209" fmla="*/ 5540337 h 5641173"/>
              <a:gd name="connsiteX210" fmla="*/ 2297454 w 11243827"/>
              <a:gd name="connsiteY210" fmla="*/ 5550765 h 5641173"/>
              <a:gd name="connsiteX211" fmla="*/ 2056700 w 11243827"/>
              <a:gd name="connsiteY211" fmla="*/ 5555489 h 5641173"/>
              <a:gd name="connsiteX212" fmla="*/ 1878530 w 11243827"/>
              <a:gd name="connsiteY212" fmla="*/ 5535330 h 5641173"/>
              <a:gd name="connsiteX213" fmla="*/ 1859292 w 11243827"/>
              <a:gd name="connsiteY213" fmla="*/ 5535461 h 5641173"/>
              <a:gd name="connsiteX214" fmla="*/ 1835626 w 11243827"/>
              <a:gd name="connsiteY214" fmla="*/ 5533793 h 5641173"/>
              <a:gd name="connsiteX215" fmla="*/ 1798939 w 11243827"/>
              <a:gd name="connsiteY215" fmla="*/ 5540285 h 5641173"/>
              <a:gd name="connsiteX216" fmla="*/ 1779046 w 11243827"/>
              <a:gd name="connsiteY216" fmla="*/ 5549949 h 5641173"/>
              <a:gd name="connsiteX217" fmla="*/ 1772421 w 11243827"/>
              <a:gd name="connsiteY217" fmla="*/ 5549018 h 5641173"/>
              <a:gd name="connsiteX218" fmla="*/ 1772052 w 11243827"/>
              <a:gd name="connsiteY218" fmla="*/ 5545689 h 5641173"/>
              <a:gd name="connsiteX219" fmla="*/ 1711543 w 11243827"/>
              <a:gd name="connsiteY219" fmla="*/ 5534558 h 5641173"/>
              <a:gd name="connsiteX220" fmla="*/ 1631462 w 11243827"/>
              <a:gd name="connsiteY220" fmla="*/ 5491807 h 5641173"/>
              <a:gd name="connsiteX221" fmla="*/ 1538763 w 11243827"/>
              <a:gd name="connsiteY221" fmla="*/ 5482781 h 5641173"/>
              <a:gd name="connsiteX222" fmla="*/ 1501533 w 11243827"/>
              <a:gd name="connsiteY222" fmla="*/ 5467817 h 5641173"/>
              <a:gd name="connsiteX223" fmla="*/ 1461266 w 11243827"/>
              <a:gd name="connsiteY223" fmla="*/ 5469343 h 5641173"/>
              <a:gd name="connsiteX224" fmla="*/ 1449415 w 11243827"/>
              <a:gd name="connsiteY224" fmla="*/ 5460467 h 5641173"/>
              <a:gd name="connsiteX225" fmla="*/ 1447454 w 11243827"/>
              <a:gd name="connsiteY225" fmla="*/ 5458776 h 5641173"/>
              <a:gd name="connsiteX226" fmla="*/ 1437814 w 11243827"/>
              <a:gd name="connsiteY226" fmla="*/ 5455515 h 5641173"/>
              <a:gd name="connsiteX227" fmla="*/ 1437334 w 11243827"/>
              <a:gd name="connsiteY227" fmla="*/ 5450209 h 5641173"/>
              <a:gd name="connsiteX228" fmla="*/ 1424429 w 11243827"/>
              <a:gd name="connsiteY228" fmla="*/ 5442157 h 5641173"/>
              <a:gd name="connsiteX229" fmla="*/ 1406063 w 11243827"/>
              <a:gd name="connsiteY229" fmla="*/ 5437380 h 5641173"/>
              <a:gd name="connsiteX230" fmla="*/ 1316379 w 11243827"/>
              <a:gd name="connsiteY230" fmla="*/ 5419601 h 5641173"/>
              <a:gd name="connsiteX231" fmla="*/ 1264090 w 11243827"/>
              <a:gd name="connsiteY231" fmla="*/ 5406153 h 5641173"/>
              <a:gd name="connsiteX232" fmla="*/ 1246374 w 11243827"/>
              <a:gd name="connsiteY232" fmla="*/ 5396631 h 5641173"/>
              <a:gd name="connsiteX233" fmla="*/ 1220190 w 11243827"/>
              <a:gd name="connsiteY233" fmla="*/ 5386301 h 5641173"/>
              <a:gd name="connsiteX234" fmla="*/ 1175643 w 11243827"/>
              <a:gd name="connsiteY234" fmla="*/ 5364651 h 5641173"/>
              <a:gd name="connsiteX235" fmla="*/ 1150342 w 11243827"/>
              <a:gd name="connsiteY235" fmla="*/ 5358447 h 5641173"/>
              <a:gd name="connsiteX236" fmla="*/ 1112024 w 11243827"/>
              <a:gd name="connsiteY236" fmla="*/ 5345786 h 5641173"/>
              <a:gd name="connsiteX237" fmla="*/ 1100870 w 11243827"/>
              <a:gd name="connsiteY237" fmla="*/ 5343651 h 5641173"/>
              <a:gd name="connsiteX238" fmla="*/ 1096383 w 11243827"/>
              <a:gd name="connsiteY238" fmla="*/ 5343015 h 5641173"/>
              <a:gd name="connsiteX239" fmla="*/ 1058039 w 11243827"/>
              <a:gd name="connsiteY239" fmla="*/ 5343504 h 5641173"/>
              <a:gd name="connsiteX240" fmla="*/ 1055426 w 11243827"/>
              <a:gd name="connsiteY240" fmla="*/ 5339088 h 5641173"/>
              <a:gd name="connsiteX241" fmla="*/ 1044738 w 11243827"/>
              <a:gd name="connsiteY241" fmla="*/ 5333063 h 5641173"/>
              <a:gd name="connsiteX242" fmla="*/ 1033909 w 11243827"/>
              <a:gd name="connsiteY242" fmla="*/ 5335680 h 5641173"/>
              <a:gd name="connsiteX243" fmla="*/ 1012649 w 11243827"/>
              <a:gd name="connsiteY243" fmla="*/ 5334541 h 5641173"/>
              <a:gd name="connsiteX244" fmla="*/ 1007115 w 11243827"/>
              <a:gd name="connsiteY244" fmla="*/ 5332775 h 5641173"/>
              <a:gd name="connsiteX245" fmla="*/ 987447 w 11243827"/>
              <a:gd name="connsiteY245" fmla="*/ 5346462 h 5641173"/>
              <a:gd name="connsiteX246" fmla="*/ 953418 w 11243827"/>
              <a:gd name="connsiteY246" fmla="*/ 5333901 h 5641173"/>
              <a:gd name="connsiteX247" fmla="*/ 916854 w 11243827"/>
              <a:gd name="connsiteY247" fmla="*/ 5329435 h 5641173"/>
              <a:gd name="connsiteX248" fmla="*/ 905651 w 11243827"/>
              <a:gd name="connsiteY248" fmla="*/ 5332114 h 5641173"/>
              <a:gd name="connsiteX249" fmla="*/ 838405 w 11243827"/>
              <a:gd name="connsiteY249" fmla="*/ 5339470 h 5641173"/>
              <a:gd name="connsiteX250" fmla="*/ 817627 w 11243827"/>
              <a:gd name="connsiteY250" fmla="*/ 5330580 h 5641173"/>
              <a:gd name="connsiteX251" fmla="*/ 801817 w 11243827"/>
              <a:gd name="connsiteY251" fmla="*/ 5325937 h 5641173"/>
              <a:gd name="connsiteX252" fmla="*/ 798857 w 11243827"/>
              <a:gd name="connsiteY252" fmla="*/ 5320979 h 5641173"/>
              <a:gd name="connsiteX253" fmla="*/ 788354 w 11243827"/>
              <a:gd name="connsiteY253" fmla="*/ 5320143 h 5641173"/>
              <a:gd name="connsiteX254" fmla="*/ 785726 w 11243827"/>
              <a:gd name="connsiteY254" fmla="*/ 5318989 h 5641173"/>
              <a:gd name="connsiteX255" fmla="*/ 770507 w 11243827"/>
              <a:gd name="connsiteY255" fmla="*/ 5313309 h 5641173"/>
              <a:gd name="connsiteX256" fmla="*/ 733810 w 11243827"/>
              <a:gd name="connsiteY256" fmla="*/ 5324286 h 5641173"/>
              <a:gd name="connsiteX257" fmla="*/ 692117 w 11243827"/>
              <a:gd name="connsiteY257" fmla="*/ 5318786 h 5641173"/>
              <a:gd name="connsiteX258" fmla="*/ 574943 w 11243827"/>
              <a:gd name="connsiteY258" fmla="*/ 5327578 h 5641173"/>
              <a:gd name="connsiteX259" fmla="*/ 441302 w 11243827"/>
              <a:gd name="connsiteY259" fmla="*/ 5307062 h 5641173"/>
              <a:gd name="connsiteX260" fmla="*/ 336819 w 11243827"/>
              <a:gd name="connsiteY260" fmla="*/ 5336690 h 5641173"/>
              <a:gd name="connsiteX261" fmla="*/ 270932 w 11243827"/>
              <a:gd name="connsiteY261" fmla="*/ 5345451 h 5641173"/>
              <a:gd name="connsiteX262" fmla="*/ 194189 w 11243827"/>
              <a:gd name="connsiteY262" fmla="*/ 5343588 h 5641173"/>
              <a:gd name="connsiteX263" fmla="*/ 192552 w 11243827"/>
              <a:gd name="connsiteY263" fmla="*/ 5342845 h 5641173"/>
              <a:gd name="connsiteX264" fmla="*/ 178320 w 11243827"/>
              <a:gd name="connsiteY264" fmla="*/ 5343766 h 5641173"/>
              <a:gd name="connsiteX265" fmla="*/ 175596 w 11243827"/>
              <a:gd name="connsiteY265" fmla="*/ 5346411 h 5641173"/>
              <a:gd name="connsiteX266" fmla="*/ 147287 w 11243827"/>
              <a:gd name="connsiteY266" fmla="*/ 5352625 h 5641173"/>
              <a:gd name="connsiteX267" fmla="*/ 114847 w 11243827"/>
              <a:gd name="connsiteY267" fmla="*/ 5355844 h 5641173"/>
              <a:gd name="connsiteX268" fmla="*/ 114306 w 11243827"/>
              <a:gd name="connsiteY268" fmla="*/ 5354983 h 5641173"/>
              <a:gd name="connsiteX269" fmla="*/ 89264 w 11243827"/>
              <a:gd name="connsiteY269" fmla="*/ 5348886 h 5641173"/>
              <a:gd name="connsiteX270" fmla="*/ 49794 w 11243827"/>
              <a:gd name="connsiteY270" fmla="*/ 5329950 h 5641173"/>
              <a:gd name="connsiteX271" fmla="*/ 19924 w 11243827"/>
              <a:gd name="connsiteY271" fmla="*/ 5334282 h 5641173"/>
              <a:gd name="connsiteX272" fmla="*/ 13819 w 11243827"/>
              <a:gd name="connsiteY272" fmla="*/ 5334653 h 5641173"/>
              <a:gd name="connsiteX273" fmla="*/ 13657 w 11243827"/>
              <a:gd name="connsiteY273" fmla="*/ 5334455 h 5641173"/>
              <a:gd name="connsiteX274" fmla="*/ 7139 w 11243827"/>
              <a:gd name="connsiteY274" fmla="*/ 5334438 h 5641173"/>
              <a:gd name="connsiteX275" fmla="*/ 2684 w 11243827"/>
              <a:gd name="connsiteY275" fmla="*/ 5335333 h 5641173"/>
              <a:gd name="connsiteX276" fmla="*/ 0 w 11243827"/>
              <a:gd name="connsiteY276" fmla="*/ 5335496 h 5641173"/>
              <a:gd name="connsiteX277" fmla="*/ 0 w 11243827"/>
              <a:gd name="connsiteY277" fmla="*/ 10592 h 5641173"/>
              <a:gd name="connsiteX278" fmla="*/ 11243827 w 11243827"/>
              <a:gd name="connsiteY278" fmla="*/ 0 h 5641173"/>
              <a:gd name="connsiteX0" fmla="*/ 11243827 w 11243827"/>
              <a:gd name="connsiteY0" fmla="*/ 0 h 5641173"/>
              <a:gd name="connsiteX1" fmla="*/ 11243827 w 11243827"/>
              <a:gd name="connsiteY1" fmla="*/ 5209610 h 5641173"/>
              <a:gd name="connsiteX2" fmla="*/ 11240675 w 11243827"/>
              <a:gd name="connsiteY2" fmla="*/ 5210442 h 5641173"/>
              <a:gd name="connsiteX3" fmla="*/ 11179959 w 11243827"/>
              <a:gd name="connsiteY3" fmla="*/ 5221199 h 5641173"/>
              <a:gd name="connsiteX4" fmla="*/ 11105493 w 11243827"/>
              <a:gd name="connsiteY4" fmla="*/ 5259905 h 5641173"/>
              <a:gd name="connsiteX5" fmla="*/ 11078640 w 11243827"/>
              <a:gd name="connsiteY5" fmla="*/ 5263531 h 5641173"/>
              <a:gd name="connsiteX6" fmla="*/ 11079616 w 11243827"/>
              <a:gd name="connsiteY6" fmla="*/ 5270380 h 5641173"/>
              <a:gd name="connsiteX7" fmla="*/ 11069641 w 11243827"/>
              <a:gd name="connsiteY7" fmla="*/ 5270884 h 5641173"/>
              <a:gd name="connsiteX8" fmla="*/ 11047377 w 11243827"/>
              <a:gd name="connsiteY8" fmla="*/ 5271051 h 5641173"/>
              <a:gd name="connsiteX9" fmla="*/ 10980705 w 11243827"/>
              <a:gd name="connsiteY9" fmla="*/ 5272951 h 5641173"/>
              <a:gd name="connsiteX10" fmla="*/ 10962514 w 11243827"/>
              <a:gd name="connsiteY10" fmla="*/ 5286084 h 5641173"/>
              <a:gd name="connsiteX11" fmla="*/ 10945307 w 11243827"/>
              <a:gd name="connsiteY11" fmla="*/ 5286290 h 5641173"/>
              <a:gd name="connsiteX12" fmla="*/ 10845516 w 11243827"/>
              <a:gd name="connsiteY12" fmla="*/ 5303894 h 5641173"/>
              <a:gd name="connsiteX13" fmla="*/ 10831795 w 11243827"/>
              <a:gd name="connsiteY13" fmla="*/ 5305210 h 5641173"/>
              <a:gd name="connsiteX14" fmla="*/ 10824365 w 11243827"/>
              <a:gd name="connsiteY14" fmla="*/ 5311111 h 5641173"/>
              <a:gd name="connsiteX15" fmla="*/ 10797756 w 11243827"/>
              <a:gd name="connsiteY15" fmla="*/ 5312285 h 5641173"/>
              <a:gd name="connsiteX16" fmla="*/ 10796525 w 11243827"/>
              <a:gd name="connsiteY16" fmla="*/ 5315645 h 5641173"/>
              <a:gd name="connsiteX17" fmla="*/ 10709063 w 11243827"/>
              <a:gd name="connsiteY17" fmla="*/ 5344492 h 5641173"/>
              <a:gd name="connsiteX18" fmla="*/ 10694078 w 11243827"/>
              <a:gd name="connsiteY18" fmla="*/ 5349258 h 5641173"/>
              <a:gd name="connsiteX19" fmla="*/ 10681131 w 11243827"/>
              <a:gd name="connsiteY19" fmla="*/ 5347812 h 5641173"/>
              <a:gd name="connsiteX20" fmla="*/ 10609448 w 11243827"/>
              <a:gd name="connsiteY20" fmla="*/ 5351931 h 5641173"/>
              <a:gd name="connsiteX21" fmla="*/ 10592397 w 11243827"/>
              <a:gd name="connsiteY21" fmla="*/ 5349402 h 5641173"/>
              <a:gd name="connsiteX22" fmla="*/ 10585227 w 11243827"/>
              <a:gd name="connsiteY22" fmla="*/ 5344063 h 5641173"/>
              <a:gd name="connsiteX23" fmla="*/ 10557472 w 11243827"/>
              <a:gd name="connsiteY23" fmla="*/ 5354151 h 5641173"/>
              <a:gd name="connsiteX24" fmla="*/ 10514646 w 11243827"/>
              <a:gd name="connsiteY24" fmla="*/ 5361064 h 5641173"/>
              <a:gd name="connsiteX25" fmla="*/ 10494292 w 11243827"/>
              <a:gd name="connsiteY25" fmla="*/ 5366054 h 5641173"/>
              <a:gd name="connsiteX26" fmla="*/ 10477869 w 11243827"/>
              <a:gd name="connsiteY26" fmla="*/ 5363025 h 5641173"/>
              <a:gd name="connsiteX27" fmla="*/ 10384411 w 11243827"/>
              <a:gd name="connsiteY27" fmla="*/ 5362257 h 5641173"/>
              <a:gd name="connsiteX28" fmla="*/ 10362921 w 11243827"/>
              <a:gd name="connsiteY28" fmla="*/ 5357444 h 5641173"/>
              <a:gd name="connsiteX29" fmla="*/ 10352736 w 11243827"/>
              <a:gd name="connsiteY29" fmla="*/ 5347851 h 5641173"/>
              <a:gd name="connsiteX30" fmla="*/ 10344754 w 11243827"/>
              <a:gd name="connsiteY30" fmla="*/ 5351272 h 5641173"/>
              <a:gd name="connsiteX31" fmla="*/ 10288226 w 11243827"/>
              <a:gd name="connsiteY31" fmla="*/ 5351613 h 5641173"/>
              <a:gd name="connsiteX32" fmla="*/ 10251350 w 11243827"/>
              <a:gd name="connsiteY32" fmla="*/ 5352711 h 5641173"/>
              <a:gd name="connsiteX33" fmla="*/ 10249108 w 11243827"/>
              <a:gd name="connsiteY33" fmla="*/ 5365881 h 5641173"/>
              <a:gd name="connsiteX34" fmla="*/ 10216272 w 11243827"/>
              <a:gd name="connsiteY34" fmla="*/ 5370573 h 5641173"/>
              <a:gd name="connsiteX35" fmla="*/ 10181278 w 11243827"/>
              <a:gd name="connsiteY35" fmla="*/ 5362119 h 5641173"/>
              <a:gd name="connsiteX36" fmla="*/ 10140033 w 11243827"/>
              <a:gd name="connsiteY36" fmla="*/ 5363304 h 5641173"/>
              <a:gd name="connsiteX37" fmla="*/ 10115353 w 11243827"/>
              <a:gd name="connsiteY37" fmla="*/ 5363869 h 5641173"/>
              <a:gd name="connsiteX38" fmla="*/ 10050578 w 11243827"/>
              <a:gd name="connsiteY38" fmla="*/ 5376153 h 5641173"/>
              <a:gd name="connsiteX39" fmla="*/ 9945478 w 11243827"/>
              <a:gd name="connsiteY39" fmla="*/ 5422859 h 5641173"/>
              <a:gd name="connsiteX40" fmla="*/ 9912481 w 11243827"/>
              <a:gd name="connsiteY40" fmla="*/ 5429477 h 5641173"/>
              <a:gd name="connsiteX41" fmla="*/ 9906713 w 11243827"/>
              <a:gd name="connsiteY41" fmla="*/ 5426784 h 5641173"/>
              <a:gd name="connsiteX42" fmla="*/ 9742436 w 11243827"/>
              <a:gd name="connsiteY42" fmla="*/ 5454834 h 5641173"/>
              <a:gd name="connsiteX43" fmla="*/ 9713044 w 11243827"/>
              <a:gd name="connsiteY43" fmla="*/ 5456476 h 5641173"/>
              <a:gd name="connsiteX44" fmla="*/ 9691033 w 11243827"/>
              <a:gd name="connsiteY44" fmla="*/ 5455451 h 5641173"/>
              <a:gd name="connsiteX45" fmla="*/ 9638355 w 11243827"/>
              <a:gd name="connsiteY45" fmla="*/ 5464794 h 5641173"/>
              <a:gd name="connsiteX46" fmla="*/ 9552434 w 11243827"/>
              <a:gd name="connsiteY46" fmla="*/ 5485280 h 5641173"/>
              <a:gd name="connsiteX47" fmla="*/ 9533883 w 11243827"/>
              <a:gd name="connsiteY47" fmla="*/ 5488516 h 5641173"/>
              <a:gd name="connsiteX48" fmla="*/ 9516916 w 11243827"/>
              <a:gd name="connsiteY48" fmla="*/ 5486828 h 5641173"/>
              <a:gd name="connsiteX49" fmla="*/ 9512093 w 11243827"/>
              <a:gd name="connsiteY49" fmla="*/ 5482541 h 5641173"/>
              <a:gd name="connsiteX50" fmla="*/ 9501725 w 11243827"/>
              <a:gd name="connsiteY50" fmla="*/ 5483603 h 5641173"/>
              <a:gd name="connsiteX51" fmla="*/ 9498754 w 11243827"/>
              <a:gd name="connsiteY51" fmla="*/ 5482951 h 5641173"/>
              <a:gd name="connsiteX52" fmla="*/ 9481932 w 11243827"/>
              <a:gd name="connsiteY52" fmla="*/ 5480151 h 5641173"/>
              <a:gd name="connsiteX53" fmla="*/ 9451321 w 11243827"/>
              <a:gd name="connsiteY53" fmla="*/ 5497375 h 5641173"/>
              <a:gd name="connsiteX54" fmla="*/ 9409298 w 11243827"/>
              <a:gd name="connsiteY54" fmla="*/ 5499478 h 5641173"/>
              <a:gd name="connsiteX55" fmla="*/ 9303056 w 11243827"/>
              <a:gd name="connsiteY55" fmla="*/ 5519093 h 5641173"/>
              <a:gd name="connsiteX56" fmla="*/ 9229078 w 11243827"/>
              <a:gd name="connsiteY56" fmla="*/ 5524154 h 5641173"/>
              <a:gd name="connsiteX57" fmla="*/ 9165105 w 11243827"/>
              <a:gd name="connsiteY57" fmla="*/ 5532892 h 5641173"/>
              <a:gd name="connsiteX58" fmla="*/ 9077301 w 11243827"/>
              <a:gd name="connsiteY58" fmla="*/ 5580356 h 5641173"/>
              <a:gd name="connsiteX59" fmla="*/ 8960065 w 11243827"/>
              <a:gd name="connsiteY59" fmla="*/ 5597982 h 5641173"/>
              <a:gd name="connsiteX60" fmla="*/ 8953536 w 11243827"/>
              <a:gd name="connsiteY60" fmla="*/ 5606638 h 5641173"/>
              <a:gd name="connsiteX61" fmla="*/ 8943907 w 11243827"/>
              <a:gd name="connsiteY61" fmla="*/ 5612541 h 5641173"/>
              <a:gd name="connsiteX62" fmla="*/ 8942046 w 11243827"/>
              <a:gd name="connsiteY62" fmla="*/ 5612112 h 5641173"/>
              <a:gd name="connsiteX63" fmla="*/ 8928824 w 11243827"/>
              <a:gd name="connsiteY63" fmla="*/ 5615549 h 5641173"/>
              <a:gd name="connsiteX64" fmla="*/ 8927294 w 11243827"/>
              <a:gd name="connsiteY64" fmla="*/ 5618607 h 5641173"/>
              <a:gd name="connsiteX65" fmla="*/ 8918651 w 11243827"/>
              <a:gd name="connsiteY65" fmla="*/ 5621688 h 5641173"/>
              <a:gd name="connsiteX66" fmla="*/ 8902772 w 11243827"/>
              <a:gd name="connsiteY66" fmla="*/ 5629703 h 5641173"/>
              <a:gd name="connsiteX67" fmla="*/ 8898724 w 11243827"/>
              <a:gd name="connsiteY67" fmla="*/ 5629379 h 5641173"/>
              <a:gd name="connsiteX68" fmla="*/ 8873099 w 11243827"/>
              <a:gd name="connsiteY68" fmla="*/ 5638628 h 5641173"/>
              <a:gd name="connsiteX69" fmla="*/ 8872234 w 11243827"/>
              <a:gd name="connsiteY69" fmla="*/ 5637889 h 5641173"/>
              <a:gd name="connsiteX70" fmla="*/ 8862777 w 11243827"/>
              <a:gd name="connsiteY70" fmla="*/ 5636711 h 5641173"/>
              <a:gd name="connsiteX71" fmla="*/ 8845869 w 11243827"/>
              <a:gd name="connsiteY71" fmla="*/ 5636436 h 5641173"/>
              <a:gd name="connsiteX72" fmla="*/ 8800548 w 11243827"/>
              <a:gd name="connsiteY72" fmla="*/ 5625084 h 5641173"/>
              <a:gd name="connsiteX73" fmla="*/ 8773774 w 11243827"/>
              <a:gd name="connsiteY73" fmla="*/ 5634630 h 5641173"/>
              <a:gd name="connsiteX74" fmla="*/ 8698255 w 11243827"/>
              <a:gd name="connsiteY74" fmla="*/ 5636083 h 5641173"/>
              <a:gd name="connsiteX75" fmla="*/ 8619167 w 11243827"/>
              <a:gd name="connsiteY75" fmla="*/ 5619130 h 5641173"/>
              <a:gd name="connsiteX76" fmla="*/ 8539822 w 11243827"/>
              <a:gd name="connsiteY76" fmla="*/ 5616905 h 5641173"/>
              <a:gd name="connsiteX77" fmla="*/ 8511094 w 11243827"/>
              <a:gd name="connsiteY77" fmla="*/ 5617360 h 5641173"/>
              <a:gd name="connsiteX78" fmla="*/ 8459886 w 11243827"/>
              <a:gd name="connsiteY78" fmla="*/ 5612612 h 5641173"/>
              <a:gd name="connsiteX79" fmla="*/ 8436432 w 11243827"/>
              <a:gd name="connsiteY79" fmla="*/ 5606990 h 5641173"/>
              <a:gd name="connsiteX80" fmla="*/ 8435403 w 11243827"/>
              <a:gd name="connsiteY80" fmla="*/ 5607336 h 5641173"/>
              <a:gd name="connsiteX81" fmla="*/ 8433307 w 11243827"/>
              <a:gd name="connsiteY81" fmla="*/ 5604917 h 5641173"/>
              <a:gd name="connsiteX82" fmla="*/ 8428968 w 11243827"/>
              <a:gd name="connsiteY82" fmla="*/ 5603796 h 5641173"/>
              <a:gd name="connsiteX83" fmla="*/ 8417124 w 11243827"/>
              <a:gd name="connsiteY83" fmla="*/ 5604518 h 5641173"/>
              <a:gd name="connsiteX84" fmla="*/ 8412669 w 11243827"/>
              <a:gd name="connsiteY84" fmla="*/ 5605413 h 5641173"/>
              <a:gd name="connsiteX85" fmla="*/ 8406152 w 11243827"/>
              <a:gd name="connsiteY85" fmla="*/ 5605396 h 5641173"/>
              <a:gd name="connsiteX86" fmla="*/ 8405989 w 11243827"/>
              <a:gd name="connsiteY86" fmla="*/ 5605197 h 5641173"/>
              <a:gd name="connsiteX87" fmla="*/ 8399884 w 11243827"/>
              <a:gd name="connsiteY87" fmla="*/ 5605568 h 5641173"/>
              <a:gd name="connsiteX88" fmla="*/ 8370014 w 11243827"/>
              <a:gd name="connsiteY88" fmla="*/ 5609900 h 5641173"/>
              <a:gd name="connsiteX89" fmla="*/ 8330544 w 11243827"/>
              <a:gd name="connsiteY89" fmla="*/ 5590964 h 5641173"/>
              <a:gd name="connsiteX90" fmla="*/ 8314221 w 11243827"/>
              <a:gd name="connsiteY90" fmla="*/ 5587682 h 5641173"/>
              <a:gd name="connsiteX91" fmla="*/ 8305502 w 11243827"/>
              <a:gd name="connsiteY91" fmla="*/ 5584868 h 5641173"/>
              <a:gd name="connsiteX92" fmla="*/ 8304962 w 11243827"/>
              <a:gd name="connsiteY92" fmla="*/ 5584007 h 5641173"/>
              <a:gd name="connsiteX93" fmla="*/ 8276324 w 11243827"/>
              <a:gd name="connsiteY93" fmla="*/ 5588260 h 5641173"/>
              <a:gd name="connsiteX94" fmla="*/ 8272522 w 11243827"/>
              <a:gd name="connsiteY94" fmla="*/ 5587226 h 5641173"/>
              <a:gd name="connsiteX95" fmla="*/ 8253857 w 11243827"/>
              <a:gd name="connsiteY95" fmla="*/ 5592043 h 5641173"/>
              <a:gd name="connsiteX96" fmla="*/ 8244212 w 11243827"/>
              <a:gd name="connsiteY96" fmla="*/ 5593439 h 5641173"/>
              <a:gd name="connsiteX97" fmla="*/ 8241488 w 11243827"/>
              <a:gd name="connsiteY97" fmla="*/ 5596085 h 5641173"/>
              <a:gd name="connsiteX98" fmla="*/ 8227256 w 11243827"/>
              <a:gd name="connsiteY98" fmla="*/ 5597005 h 5641173"/>
              <a:gd name="connsiteX99" fmla="*/ 8225619 w 11243827"/>
              <a:gd name="connsiteY99" fmla="*/ 5596262 h 5641173"/>
              <a:gd name="connsiteX100" fmla="*/ 8213882 w 11243827"/>
              <a:gd name="connsiteY100" fmla="*/ 5600179 h 5641173"/>
              <a:gd name="connsiteX101" fmla="*/ 8204045 w 11243827"/>
              <a:gd name="connsiteY101" fmla="*/ 5607275 h 5641173"/>
              <a:gd name="connsiteX102" fmla="*/ 8082989 w 11243827"/>
              <a:gd name="connsiteY102" fmla="*/ 5603160 h 5641173"/>
              <a:gd name="connsiteX103" fmla="*/ 7976942 w 11243827"/>
              <a:gd name="connsiteY103" fmla="*/ 5598455 h 5641173"/>
              <a:gd name="connsiteX104" fmla="*/ 7950121 w 11243827"/>
              <a:gd name="connsiteY104" fmla="*/ 5590893 h 5641173"/>
              <a:gd name="connsiteX105" fmla="*/ 7727691 w 11243827"/>
              <a:gd name="connsiteY105" fmla="*/ 5621064 h 5641173"/>
              <a:gd name="connsiteX106" fmla="*/ 7685998 w 11243827"/>
              <a:gd name="connsiteY106" fmla="*/ 5615564 h 5641173"/>
              <a:gd name="connsiteX107" fmla="*/ 7649302 w 11243827"/>
              <a:gd name="connsiteY107" fmla="*/ 5626541 h 5641173"/>
              <a:gd name="connsiteX108" fmla="*/ 7634083 w 11243827"/>
              <a:gd name="connsiteY108" fmla="*/ 5620862 h 5641173"/>
              <a:gd name="connsiteX109" fmla="*/ 7631455 w 11243827"/>
              <a:gd name="connsiteY109" fmla="*/ 5619708 h 5641173"/>
              <a:gd name="connsiteX110" fmla="*/ 7620952 w 11243827"/>
              <a:gd name="connsiteY110" fmla="*/ 5618872 h 5641173"/>
              <a:gd name="connsiteX111" fmla="*/ 7617992 w 11243827"/>
              <a:gd name="connsiteY111" fmla="*/ 5613914 h 5641173"/>
              <a:gd name="connsiteX112" fmla="*/ 7602182 w 11243827"/>
              <a:gd name="connsiteY112" fmla="*/ 5609271 h 5641173"/>
              <a:gd name="connsiteX113" fmla="*/ 7582847 w 11243827"/>
              <a:gd name="connsiteY113" fmla="*/ 5609047 h 5641173"/>
              <a:gd name="connsiteX114" fmla="*/ 7514158 w 11243827"/>
              <a:gd name="connsiteY114" fmla="*/ 5607737 h 5641173"/>
              <a:gd name="connsiteX115" fmla="*/ 7502955 w 11243827"/>
              <a:gd name="connsiteY115" fmla="*/ 5610415 h 5641173"/>
              <a:gd name="connsiteX116" fmla="*/ 7466391 w 11243827"/>
              <a:gd name="connsiteY116" fmla="*/ 5605949 h 5641173"/>
              <a:gd name="connsiteX117" fmla="*/ 7433806 w 11243827"/>
              <a:gd name="connsiteY117" fmla="*/ 5604945 h 5641173"/>
              <a:gd name="connsiteX118" fmla="*/ 7412693 w 11243827"/>
              <a:gd name="connsiteY118" fmla="*/ 5607075 h 5641173"/>
              <a:gd name="connsiteX119" fmla="*/ 7407159 w 11243827"/>
              <a:gd name="connsiteY119" fmla="*/ 5605310 h 5641173"/>
              <a:gd name="connsiteX120" fmla="*/ 7385900 w 11243827"/>
              <a:gd name="connsiteY120" fmla="*/ 5604171 h 5641173"/>
              <a:gd name="connsiteX121" fmla="*/ 7375071 w 11243827"/>
              <a:gd name="connsiteY121" fmla="*/ 5606788 h 5641173"/>
              <a:gd name="connsiteX122" fmla="*/ 7364382 w 11243827"/>
              <a:gd name="connsiteY122" fmla="*/ 5600762 h 5641173"/>
              <a:gd name="connsiteX123" fmla="*/ 7361770 w 11243827"/>
              <a:gd name="connsiteY123" fmla="*/ 5596347 h 5641173"/>
              <a:gd name="connsiteX124" fmla="*/ 7346641 w 11243827"/>
              <a:gd name="connsiteY124" fmla="*/ 5598329 h 5641173"/>
              <a:gd name="connsiteX125" fmla="*/ 7334238 w 11243827"/>
              <a:gd name="connsiteY125" fmla="*/ 5594014 h 5641173"/>
              <a:gd name="connsiteX126" fmla="*/ 7323426 w 11243827"/>
              <a:gd name="connsiteY126" fmla="*/ 5596835 h 5641173"/>
              <a:gd name="connsiteX127" fmla="*/ 7318938 w 11243827"/>
              <a:gd name="connsiteY127" fmla="*/ 5596200 h 5641173"/>
              <a:gd name="connsiteX128" fmla="*/ 7307784 w 11243827"/>
              <a:gd name="connsiteY128" fmla="*/ 5594065 h 5641173"/>
              <a:gd name="connsiteX129" fmla="*/ 7288540 w 11243827"/>
              <a:gd name="connsiteY129" fmla="*/ 5589320 h 5641173"/>
              <a:gd name="connsiteX130" fmla="*/ 7282537 w 11243827"/>
              <a:gd name="connsiteY130" fmla="*/ 5588660 h 5641173"/>
              <a:gd name="connsiteX131" fmla="*/ 7269466 w 11243827"/>
              <a:gd name="connsiteY131" fmla="*/ 5581404 h 5641173"/>
              <a:gd name="connsiteX132" fmla="*/ 7244165 w 11243827"/>
              <a:gd name="connsiteY132" fmla="*/ 5575200 h 5641173"/>
              <a:gd name="connsiteX133" fmla="*/ 7199619 w 11243827"/>
              <a:gd name="connsiteY133" fmla="*/ 5553550 h 5641173"/>
              <a:gd name="connsiteX134" fmla="*/ 7173434 w 11243827"/>
              <a:gd name="connsiteY134" fmla="*/ 5543219 h 5641173"/>
              <a:gd name="connsiteX135" fmla="*/ 7155718 w 11243827"/>
              <a:gd name="connsiteY135" fmla="*/ 5533697 h 5641173"/>
              <a:gd name="connsiteX136" fmla="*/ 7103430 w 11243827"/>
              <a:gd name="connsiteY136" fmla="*/ 5520249 h 5641173"/>
              <a:gd name="connsiteX137" fmla="*/ 7013746 w 11243827"/>
              <a:gd name="connsiteY137" fmla="*/ 5502470 h 5641173"/>
              <a:gd name="connsiteX138" fmla="*/ 6995379 w 11243827"/>
              <a:gd name="connsiteY138" fmla="*/ 5497693 h 5641173"/>
              <a:gd name="connsiteX139" fmla="*/ 6982475 w 11243827"/>
              <a:gd name="connsiteY139" fmla="*/ 5489641 h 5641173"/>
              <a:gd name="connsiteX140" fmla="*/ 6981994 w 11243827"/>
              <a:gd name="connsiteY140" fmla="*/ 5484335 h 5641173"/>
              <a:gd name="connsiteX141" fmla="*/ 6972355 w 11243827"/>
              <a:gd name="connsiteY141" fmla="*/ 5481074 h 5641173"/>
              <a:gd name="connsiteX142" fmla="*/ 6970394 w 11243827"/>
              <a:gd name="connsiteY142" fmla="*/ 5479383 h 5641173"/>
              <a:gd name="connsiteX143" fmla="*/ 6958543 w 11243827"/>
              <a:gd name="connsiteY143" fmla="*/ 5470507 h 5641173"/>
              <a:gd name="connsiteX144" fmla="*/ 6918276 w 11243827"/>
              <a:gd name="connsiteY144" fmla="*/ 5472034 h 5641173"/>
              <a:gd name="connsiteX145" fmla="*/ 6881046 w 11243827"/>
              <a:gd name="connsiteY145" fmla="*/ 5457070 h 5641173"/>
              <a:gd name="connsiteX146" fmla="*/ 6752164 w 11243827"/>
              <a:gd name="connsiteY146" fmla="*/ 5425021 h 5641173"/>
              <a:gd name="connsiteX147" fmla="*/ 6724964 w 11243827"/>
              <a:gd name="connsiteY147" fmla="*/ 5414071 h 5641173"/>
              <a:gd name="connsiteX148" fmla="*/ 6683286 w 11243827"/>
              <a:gd name="connsiteY148" fmla="*/ 5432830 h 5641173"/>
              <a:gd name="connsiteX149" fmla="*/ 6644277 w 11243827"/>
              <a:gd name="connsiteY149" fmla="*/ 5429684 h 5641173"/>
              <a:gd name="connsiteX150" fmla="*/ 6532914 w 11243827"/>
              <a:gd name="connsiteY150" fmla="*/ 5431205 h 5641173"/>
              <a:gd name="connsiteX151" fmla="*/ 6307459 w 11243827"/>
              <a:gd name="connsiteY151" fmla="*/ 5467087 h 5641173"/>
              <a:gd name="connsiteX152" fmla="*/ 6196243 w 11243827"/>
              <a:gd name="connsiteY152" fmla="*/ 5515042 h 5641173"/>
              <a:gd name="connsiteX153" fmla="*/ 6099124 w 11243827"/>
              <a:gd name="connsiteY153" fmla="*/ 5516848 h 5641173"/>
              <a:gd name="connsiteX154" fmla="*/ 6016077 w 11243827"/>
              <a:gd name="connsiteY154" fmla="*/ 5528642 h 5641173"/>
              <a:gd name="connsiteX155" fmla="*/ 6004389 w 11243827"/>
              <a:gd name="connsiteY155" fmla="*/ 5531206 h 5641173"/>
              <a:gd name="connsiteX156" fmla="*/ 5933945 w 11243827"/>
              <a:gd name="connsiteY156" fmla="*/ 5538840 h 5641173"/>
              <a:gd name="connsiteX157" fmla="*/ 5883936 w 11243827"/>
              <a:gd name="connsiteY157" fmla="*/ 5553807 h 5641173"/>
              <a:gd name="connsiteX158" fmla="*/ 5798331 w 11243827"/>
              <a:gd name="connsiteY158" fmla="*/ 5564248 h 5641173"/>
              <a:gd name="connsiteX159" fmla="*/ 5712738 w 11243827"/>
              <a:gd name="connsiteY159" fmla="*/ 5573120 h 5641173"/>
              <a:gd name="connsiteX160" fmla="*/ 5681342 w 11243827"/>
              <a:gd name="connsiteY160" fmla="*/ 5575621 h 5641173"/>
              <a:gd name="connsiteX161" fmla="*/ 5627167 w 11243827"/>
              <a:gd name="connsiteY161" fmla="*/ 5583215 h 5641173"/>
              <a:gd name="connsiteX162" fmla="*/ 5591414 w 11243827"/>
              <a:gd name="connsiteY162" fmla="*/ 5587695 h 5641173"/>
              <a:gd name="connsiteX163" fmla="*/ 5583028 w 11243827"/>
              <a:gd name="connsiteY163" fmla="*/ 5580877 h 5641173"/>
              <a:gd name="connsiteX164" fmla="*/ 5549426 w 11243827"/>
              <a:gd name="connsiteY164" fmla="*/ 5582858 h 5641173"/>
              <a:gd name="connsiteX165" fmla="*/ 5519999 w 11243827"/>
              <a:gd name="connsiteY165" fmla="*/ 5592246 h 5641173"/>
              <a:gd name="connsiteX166" fmla="*/ 5480028 w 11243827"/>
              <a:gd name="connsiteY166" fmla="*/ 5597282 h 5641173"/>
              <a:gd name="connsiteX167" fmla="*/ 5456175 w 11243827"/>
              <a:gd name="connsiteY167" fmla="*/ 5600371 h 5641173"/>
              <a:gd name="connsiteX168" fmla="*/ 5388463 w 11243827"/>
              <a:gd name="connsiteY168" fmla="*/ 5602638 h 5641173"/>
              <a:gd name="connsiteX169" fmla="*/ 5265898 w 11243827"/>
              <a:gd name="connsiteY169" fmla="*/ 5591830 h 5641173"/>
              <a:gd name="connsiteX170" fmla="*/ 5231231 w 11243827"/>
              <a:gd name="connsiteY170" fmla="*/ 5592790 h 5641173"/>
              <a:gd name="connsiteX171" fmla="*/ 5226996 w 11243827"/>
              <a:gd name="connsiteY171" fmla="*/ 5595040 h 5641173"/>
              <a:gd name="connsiteX172" fmla="*/ 5175988 w 11243827"/>
              <a:gd name="connsiteY172" fmla="*/ 5588131 h 5641173"/>
              <a:gd name="connsiteX173" fmla="*/ 5107470 w 11243827"/>
              <a:gd name="connsiteY173" fmla="*/ 5594771 h 5641173"/>
              <a:gd name="connsiteX174" fmla="*/ 5027868 w 11243827"/>
              <a:gd name="connsiteY174" fmla="*/ 5605624 h 5641173"/>
              <a:gd name="connsiteX175" fmla="*/ 5007324 w 11243827"/>
              <a:gd name="connsiteY175" fmla="*/ 5609209 h 5641173"/>
              <a:gd name="connsiteX176" fmla="*/ 4952559 w 11243827"/>
              <a:gd name="connsiteY176" fmla="*/ 5611402 h 5641173"/>
              <a:gd name="connsiteX177" fmla="*/ 4826081 w 11243827"/>
              <a:gd name="connsiteY177" fmla="*/ 5616191 h 5641173"/>
              <a:gd name="connsiteX178" fmla="*/ 4823501 w 11243827"/>
              <a:gd name="connsiteY178" fmla="*/ 5619174 h 5641173"/>
              <a:gd name="connsiteX179" fmla="*/ 4813093 w 11243827"/>
              <a:gd name="connsiteY179" fmla="*/ 5620026 h 5641173"/>
              <a:gd name="connsiteX180" fmla="*/ 4810563 w 11243827"/>
              <a:gd name="connsiteY180" fmla="*/ 5620787 h 5641173"/>
              <a:gd name="connsiteX181" fmla="*/ 4795818 w 11243827"/>
              <a:gd name="connsiteY181" fmla="*/ 5624618 h 5641173"/>
              <a:gd name="connsiteX182" fmla="*/ 4758404 w 11243827"/>
              <a:gd name="connsiteY182" fmla="*/ 5619510 h 5641173"/>
              <a:gd name="connsiteX183" fmla="*/ 4717254 w 11243827"/>
              <a:gd name="connsiteY183" fmla="*/ 5624155 h 5641173"/>
              <a:gd name="connsiteX184" fmla="*/ 4591958 w 11243827"/>
              <a:gd name="connsiteY184" fmla="*/ 5624710 h 5641173"/>
              <a:gd name="connsiteX185" fmla="*/ 4476215 w 11243827"/>
              <a:gd name="connsiteY185" fmla="*/ 5628210 h 5641173"/>
              <a:gd name="connsiteX186" fmla="*/ 4425193 w 11243827"/>
              <a:gd name="connsiteY186" fmla="*/ 5627414 h 5641173"/>
              <a:gd name="connsiteX187" fmla="*/ 4383866 w 11243827"/>
              <a:gd name="connsiteY187" fmla="*/ 5626546 h 5641173"/>
              <a:gd name="connsiteX188" fmla="*/ 4385596 w 11243827"/>
              <a:gd name="connsiteY188" fmla="*/ 5634646 h 5641173"/>
              <a:gd name="connsiteX189" fmla="*/ 4360864 w 11243827"/>
              <a:gd name="connsiteY189" fmla="*/ 5641173 h 5641173"/>
              <a:gd name="connsiteX190" fmla="*/ 4328321 w 11243827"/>
              <a:gd name="connsiteY190" fmla="*/ 5626332 h 5641173"/>
              <a:gd name="connsiteX191" fmla="*/ 4309842 w 11243827"/>
              <a:gd name="connsiteY191" fmla="*/ 5626471 h 5641173"/>
              <a:gd name="connsiteX192" fmla="*/ 4277424 w 11243827"/>
              <a:gd name="connsiteY192" fmla="*/ 5631598 h 5641173"/>
              <a:gd name="connsiteX193" fmla="*/ 4266627 w 11243827"/>
              <a:gd name="connsiteY193" fmla="*/ 5633969 h 5641173"/>
              <a:gd name="connsiteX194" fmla="*/ 4185525 w 11243827"/>
              <a:gd name="connsiteY194" fmla="*/ 5617508 h 5641173"/>
              <a:gd name="connsiteX195" fmla="*/ 4177617 w 11243827"/>
              <a:gd name="connsiteY195" fmla="*/ 5610903 h 5641173"/>
              <a:gd name="connsiteX196" fmla="*/ 4136948 w 11243827"/>
              <a:gd name="connsiteY196" fmla="*/ 5608031 h 5641173"/>
              <a:gd name="connsiteX197" fmla="*/ 4132323 w 11243827"/>
              <a:gd name="connsiteY197" fmla="*/ 5609784 h 5641173"/>
              <a:gd name="connsiteX198" fmla="*/ 4098620 w 11243827"/>
              <a:gd name="connsiteY198" fmla="*/ 5599672 h 5641173"/>
              <a:gd name="connsiteX199" fmla="*/ 3963475 w 11243827"/>
              <a:gd name="connsiteY199" fmla="*/ 5581841 h 5641173"/>
              <a:gd name="connsiteX200" fmla="*/ 3703613 w 11243827"/>
              <a:gd name="connsiteY200" fmla="*/ 5572482 h 5641173"/>
              <a:gd name="connsiteX201" fmla="*/ 3432987 w 11243827"/>
              <a:gd name="connsiteY201" fmla="*/ 5545768 h 5641173"/>
              <a:gd name="connsiteX202" fmla="*/ 3176381 w 11243827"/>
              <a:gd name="connsiteY202" fmla="*/ 5556110 h 5641173"/>
              <a:gd name="connsiteX203" fmla="*/ 2710156 w 11243827"/>
              <a:gd name="connsiteY203" fmla="*/ 5527517 h 5641173"/>
              <a:gd name="connsiteX204" fmla="*/ 2550206 w 11243827"/>
              <a:gd name="connsiteY204" fmla="*/ 5524958 h 5641173"/>
              <a:gd name="connsiteX205" fmla="*/ 2443041 w 11243827"/>
              <a:gd name="connsiteY205" fmla="*/ 5523990 h 5641173"/>
              <a:gd name="connsiteX206" fmla="*/ 2435613 w 11243827"/>
              <a:gd name="connsiteY206" fmla="*/ 5526704 h 5641173"/>
              <a:gd name="connsiteX207" fmla="*/ 2405682 w 11243827"/>
              <a:gd name="connsiteY207" fmla="*/ 5528307 h 5641173"/>
              <a:gd name="connsiteX208" fmla="*/ 2397487 w 11243827"/>
              <a:gd name="connsiteY208" fmla="*/ 5540337 h 5641173"/>
              <a:gd name="connsiteX209" fmla="*/ 2297454 w 11243827"/>
              <a:gd name="connsiteY209" fmla="*/ 5550765 h 5641173"/>
              <a:gd name="connsiteX210" fmla="*/ 2056700 w 11243827"/>
              <a:gd name="connsiteY210" fmla="*/ 5555489 h 5641173"/>
              <a:gd name="connsiteX211" fmla="*/ 1878530 w 11243827"/>
              <a:gd name="connsiteY211" fmla="*/ 5535330 h 5641173"/>
              <a:gd name="connsiteX212" fmla="*/ 1859292 w 11243827"/>
              <a:gd name="connsiteY212" fmla="*/ 5535461 h 5641173"/>
              <a:gd name="connsiteX213" fmla="*/ 1835626 w 11243827"/>
              <a:gd name="connsiteY213" fmla="*/ 5533793 h 5641173"/>
              <a:gd name="connsiteX214" fmla="*/ 1798939 w 11243827"/>
              <a:gd name="connsiteY214" fmla="*/ 5540285 h 5641173"/>
              <a:gd name="connsiteX215" fmla="*/ 1779046 w 11243827"/>
              <a:gd name="connsiteY215" fmla="*/ 5549949 h 5641173"/>
              <a:gd name="connsiteX216" fmla="*/ 1772421 w 11243827"/>
              <a:gd name="connsiteY216" fmla="*/ 5549018 h 5641173"/>
              <a:gd name="connsiteX217" fmla="*/ 1772052 w 11243827"/>
              <a:gd name="connsiteY217" fmla="*/ 5545689 h 5641173"/>
              <a:gd name="connsiteX218" fmla="*/ 1711543 w 11243827"/>
              <a:gd name="connsiteY218" fmla="*/ 5534558 h 5641173"/>
              <a:gd name="connsiteX219" fmla="*/ 1631462 w 11243827"/>
              <a:gd name="connsiteY219" fmla="*/ 5491807 h 5641173"/>
              <a:gd name="connsiteX220" fmla="*/ 1538763 w 11243827"/>
              <a:gd name="connsiteY220" fmla="*/ 5482781 h 5641173"/>
              <a:gd name="connsiteX221" fmla="*/ 1501533 w 11243827"/>
              <a:gd name="connsiteY221" fmla="*/ 5467817 h 5641173"/>
              <a:gd name="connsiteX222" fmla="*/ 1461266 w 11243827"/>
              <a:gd name="connsiteY222" fmla="*/ 5469343 h 5641173"/>
              <a:gd name="connsiteX223" fmla="*/ 1449415 w 11243827"/>
              <a:gd name="connsiteY223" fmla="*/ 5460467 h 5641173"/>
              <a:gd name="connsiteX224" fmla="*/ 1447454 w 11243827"/>
              <a:gd name="connsiteY224" fmla="*/ 5458776 h 5641173"/>
              <a:gd name="connsiteX225" fmla="*/ 1437814 w 11243827"/>
              <a:gd name="connsiteY225" fmla="*/ 5455515 h 5641173"/>
              <a:gd name="connsiteX226" fmla="*/ 1437334 w 11243827"/>
              <a:gd name="connsiteY226" fmla="*/ 5450209 h 5641173"/>
              <a:gd name="connsiteX227" fmla="*/ 1424429 w 11243827"/>
              <a:gd name="connsiteY227" fmla="*/ 5442157 h 5641173"/>
              <a:gd name="connsiteX228" fmla="*/ 1406063 w 11243827"/>
              <a:gd name="connsiteY228" fmla="*/ 5437380 h 5641173"/>
              <a:gd name="connsiteX229" fmla="*/ 1316379 w 11243827"/>
              <a:gd name="connsiteY229" fmla="*/ 5419601 h 5641173"/>
              <a:gd name="connsiteX230" fmla="*/ 1264090 w 11243827"/>
              <a:gd name="connsiteY230" fmla="*/ 5406153 h 5641173"/>
              <a:gd name="connsiteX231" fmla="*/ 1246374 w 11243827"/>
              <a:gd name="connsiteY231" fmla="*/ 5396631 h 5641173"/>
              <a:gd name="connsiteX232" fmla="*/ 1220190 w 11243827"/>
              <a:gd name="connsiteY232" fmla="*/ 5386301 h 5641173"/>
              <a:gd name="connsiteX233" fmla="*/ 1175643 w 11243827"/>
              <a:gd name="connsiteY233" fmla="*/ 5364651 h 5641173"/>
              <a:gd name="connsiteX234" fmla="*/ 1150342 w 11243827"/>
              <a:gd name="connsiteY234" fmla="*/ 5358447 h 5641173"/>
              <a:gd name="connsiteX235" fmla="*/ 1112024 w 11243827"/>
              <a:gd name="connsiteY235" fmla="*/ 5345786 h 5641173"/>
              <a:gd name="connsiteX236" fmla="*/ 1100870 w 11243827"/>
              <a:gd name="connsiteY236" fmla="*/ 5343651 h 5641173"/>
              <a:gd name="connsiteX237" fmla="*/ 1096383 w 11243827"/>
              <a:gd name="connsiteY237" fmla="*/ 5343015 h 5641173"/>
              <a:gd name="connsiteX238" fmla="*/ 1058039 w 11243827"/>
              <a:gd name="connsiteY238" fmla="*/ 5343504 h 5641173"/>
              <a:gd name="connsiteX239" fmla="*/ 1055426 w 11243827"/>
              <a:gd name="connsiteY239" fmla="*/ 5339088 h 5641173"/>
              <a:gd name="connsiteX240" fmla="*/ 1044738 w 11243827"/>
              <a:gd name="connsiteY240" fmla="*/ 5333063 h 5641173"/>
              <a:gd name="connsiteX241" fmla="*/ 1033909 w 11243827"/>
              <a:gd name="connsiteY241" fmla="*/ 5335680 h 5641173"/>
              <a:gd name="connsiteX242" fmla="*/ 1012649 w 11243827"/>
              <a:gd name="connsiteY242" fmla="*/ 5334541 h 5641173"/>
              <a:gd name="connsiteX243" fmla="*/ 1007115 w 11243827"/>
              <a:gd name="connsiteY243" fmla="*/ 5332775 h 5641173"/>
              <a:gd name="connsiteX244" fmla="*/ 987447 w 11243827"/>
              <a:gd name="connsiteY244" fmla="*/ 5346462 h 5641173"/>
              <a:gd name="connsiteX245" fmla="*/ 953418 w 11243827"/>
              <a:gd name="connsiteY245" fmla="*/ 5333901 h 5641173"/>
              <a:gd name="connsiteX246" fmla="*/ 916854 w 11243827"/>
              <a:gd name="connsiteY246" fmla="*/ 5329435 h 5641173"/>
              <a:gd name="connsiteX247" fmla="*/ 905651 w 11243827"/>
              <a:gd name="connsiteY247" fmla="*/ 5332114 h 5641173"/>
              <a:gd name="connsiteX248" fmla="*/ 838405 w 11243827"/>
              <a:gd name="connsiteY248" fmla="*/ 5339470 h 5641173"/>
              <a:gd name="connsiteX249" fmla="*/ 817627 w 11243827"/>
              <a:gd name="connsiteY249" fmla="*/ 5330580 h 5641173"/>
              <a:gd name="connsiteX250" fmla="*/ 801817 w 11243827"/>
              <a:gd name="connsiteY250" fmla="*/ 5325937 h 5641173"/>
              <a:gd name="connsiteX251" fmla="*/ 798857 w 11243827"/>
              <a:gd name="connsiteY251" fmla="*/ 5320979 h 5641173"/>
              <a:gd name="connsiteX252" fmla="*/ 788354 w 11243827"/>
              <a:gd name="connsiteY252" fmla="*/ 5320143 h 5641173"/>
              <a:gd name="connsiteX253" fmla="*/ 785726 w 11243827"/>
              <a:gd name="connsiteY253" fmla="*/ 5318989 h 5641173"/>
              <a:gd name="connsiteX254" fmla="*/ 770507 w 11243827"/>
              <a:gd name="connsiteY254" fmla="*/ 5313309 h 5641173"/>
              <a:gd name="connsiteX255" fmla="*/ 733810 w 11243827"/>
              <a:gd name="connsiteY255" fmla="*/ 5324286 h 5641173"/>
              <a:gd name="connsiteX256" fmla="*/ 692117 w 11243827"/>
              <a:gd name="connsiteY256" fmla="*/ 5318786 h 5641173"/>
              <a:gd name="connsiteX257" fmla="*/ 574943 w 11243827"/>
              <a:gd name="connsiteY257" fmla="*/ 5327578 h 5641173"/>
              <a:gd name="connsiteX258" fmla="*/ 441302 w 11243827"/>
              <a:gd name="connsiteY258" fmla="*/ 5307062 h 5641173"/>
              <a:gd name="connsiteX259" fmla="*/ 336819 w 11243827"/>
              <a:gd name="connsiteY259" fmla="*/ 5336690 h 5641173"/>
              <a:gd name="connsiteX260" fmla="*/ 270932 w 11243827"/>
              <a:gd name="connsiteY260" fmla="*/ 5345451 h 5641173"/>
              <a:gd name="connsiteX261" fmla="*/ 194189 w 11243827"/>
              <a:gd name="connsiteY261" fmla="*/ 5343588 h 5641173"/>
              <a:gd name="connsiteX262" fmla="*/ 192552 w 11243827"/>
              <a:gd name="connsiteY262" fmla="*/ 5342845 h 5641173"/>
              <a:gd name="connsiteX263" fmla="*/ 178320 w 11243827"/>
              <a:gd name="connsiteY263" fmla="*/ 5343766 h 5641173"/>
              <a:gd name="connsiteX264" fmla="*/ 175596 w 11243827"/>
              <a:gd name="connsiteY264" fmla="*/ 5346411 h 5641173"/>
              <a:gd name="connsiteX265" fmla="*/ 147287 w 11243827"/>
              <a:gd name="connsiteY265" fmla="*/ 5352625 h 5641173"/>
              <a:gd name="connsiteX266" fmla="*/ 114847 w 11243827"/>
              <a:gd name="connsiteY266" fmla="*/ 5355844 h 5641173"/>
              <a:gd name="connsiteX267" fmla="*/ 114306 w 11243827"/>
              <a:gd name="connsiteY267" fmla="*/ 5354983 h 5641173"/>
              <a:gd name="connsiteX268" fmla="*/ 89264 w 11243827"/>
              <a:gd name="connsiteY268" fmla="*/ 5348886 h 5641173"/>
              <a:gd name="connsiteX269" fmla="*/ 49794 w 11243827"/>
              <a:gd name="connsiteY269" fmla="*/ 5329950 h 5641173"/>
              <a:gd name="connsiteX270" fmla="*/ 19924 w 11243827"/>
              <a:gd name="connsiteY270" fmla="*/ 5334282 h 5641173"/>
              <a:gd name="connsiteX271" fmla="*/ 13819 w 11243827"/>
              <a:gd name="connsiteY271" fmla="*/ 5334653 h 5641173"/>
              <a:gd name="connsiteX272" fmla="*/ 13657 w 11243827"/>
              <a:gd name="connsiteY272" fmla="*/ 5334455 h 5641173"/>
              <a:gd name="connsiteX273" fmla="*/ 7139 w 11243827"/>
              <a:gd name="connsiteY273" fmla="*/ 5334438 h 5641173"/>
              <a:gd name="connsiteX274" fmla="*/ 2684 w 11243827"/>
              <a:gd name="connsiteY274" fmla="*/ 5335333 h 5641173"/>
              <a:gd name="connsiteX275" fmla="*/ 0 w 11243827"/>
              <a:gd name="connsiteY275" fmla="*/ 5335496 h 5641173"/>
              <a:gd name="connsiteX276" fmla="*/ 0 w 11243827"/>
              <a:gd name="connsiteY276" fmla="*/ 10592 h 5641173"/>
              <a:gd name="connsiteX277" fmla="*/ 11243827 w 11243827"/>
              <a:gd name="connsiteY277" fmla="*/ 0 h 564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11243827" h="5641173">
                <a:moveTo>
                  <a:pt x="11243827" y="0"/>
                </a:moveTo>
                <a:lnTo>
                  <a:pt x="11243827" y="5209610"/>
                </a:lnTo>
                <a:lnTo>
                  <a:pt x="11240675" y="5210442"/>
                </a:lnTo>
                <a:cubicBezTo>
                  <a:pt x="11212687" y="5216721"/>
                  <a:pt x="11197241" y="5217028"/>
                  <a:pt x="11179959" y="5221199"/>
                </a:cubicBezTo>
                <a:cubicBezTo>
                  <a:pt x="11151979" y="5230882"/>
                  <a:pt x="11122378" y="5252850"/>
                  <a:pt x="11105493" y="5259905"/>
                </a:cubicBezTo>
                <a:lnTo>
                  <a:pt x="11078640" y="5263531"/>
                </a:lnTo>
                <a:lnTo>
                  <a:pt x="11079616" y="5270380"/>
                </a:lnTo>
                <a:lnTo>
                  <a:pt x="11069641" y="5270884"/>
                </a:lnTo>
                <a:lnTo>
                  <a:pt x="11047377" y="5271051"/>
                </a:lnTo>
                <a:cubicBezTo>
                  <a:pt x="11033483" y="5272087"/>
                  <a:pt x="10994850" y="5270445"/>
                  <a:pt x="10980705" y="5272951"/>
                </a:cubicBezTo>
                <a:cubicBezTo>
                  <a:pt x="10976625" y="5280257"/>
                  <a:pt x="10970327" y="5284239"/>
                  <a:pt x="10962514" y="5286084"/>
                </a:cubicBezTo>
                <a:lnTo>
                  <a:pt x="10945307" y="5286290"/>
                </a:lnTo>
                <a:lnTo>
                  <a:pt x="10845516" y="5303894"/>
                </a:lnTo>
                <a:lnTo>
                  <a:pt x="10831795" y="5305210"/>
                </a:lnTo>
                <a:lnTo>
                  <a:pt x="10824365" y="5311111"/>
                </a:lnTo>
                <a:cubicBezTo>
                  <a:pt x="10818692" y="5312290"/>
                  <a:pt x="10802397" y="5311529"/>
                  <a:pt x="10797756" y="5312285"/>
                </a:cubicBezTo>
                <a:lnTo>
                  <a:pt x="10796525" y="5315645"/>
                </a:lnTo>
                <a:cubicBezTo>
                  <a:pt x="10781742" y="5321013"/>
                  <a:pt x="10726138" y="5338890"/>
                  <a:pt x="10709063" y="5344492"/>
                </a:cubicBezTo>
                <a:cubicBezTo>
                  <a:pt x="10705652" y="5339328"/>
                  <a:pt x="10698014" y="5347484"/>
                  <a:pt x="10694078" y="5349258"/>
                </a:cubicBezTo>
                <a:cubicBezTo>
                  <a:pt x="10693469" y="5345779"/>
                  <a:pt x="10683941" y="5344718"/>
                  <a:pt x="10681131" y="5347812"/>
                </a:cubicBezTo>
                <a:cubicBezTo>
                  <a:pt x="10614153" y="5364782"/>
                  <a:pt x="10647679" y="5329716"/>
                  <a:pt x="10609448" y="5351931"/>
                </a:cubicBezTo>
                <a:cubicBezTo>
                  <a:pt x="10602685" y="5353403"/>
                  <a:pt x="10597204" y="5352000"/>
                  <a:pt x="10592397" y="5349402"/>
                </a:cubicBezTo>
                <a:lnTo>
                  <a:pt x="10585227" y="5344063"/>
                </a:lnTo>
                <a:lnTo>
                  <a:pt x="10557472" y="5354151"/>
                </a:lnTo>
                <a:cubicBezTo>
                  <a:pt x="10543800" y="5357667"/>
                  <a:pt x="10529411" y="5359999"/>
                  <a:pt x="10514646" y="5361064"/>
                </a:cubicBezTo>
                <a:cubicBezTo>
                  <a:pt x="10511333" y="5353956"/>
                  <a:pt x="10499744" y="5364054"/>
                  <a:pt x="10494292" y="5366054"/>
                </a:cubicBezTo>
                <a:cubicBezTo>
                  <a:pt x="10494236" y="5361412"/>
                  <a:pt x="10482156" y="5359187"/>
                  <a:pt x="10477869" y="5363025"/>
                </a:cubicBezTo>
                <a:cubicBezTo>
                  <a:pt x="10387782" y="5379617"/>
                  <a:pt x="10438473" y="5336257"/>
                  <a:pt x="10384411" y="5362257"/>
                </a:cubicBezTo>
                <a:cubicBezTo>
                  <a:pt x="10375368" y="5363613"/>
                  <a:pt x="10368582" y="5361287"/>
                  <a:pt x="10362921" y="5357444"/>
                </a:cubicBezTo>
                <a:lnTo>
                  <a:pt x="10352736" y="5347851"/>
                </a:lnTo>
                <a:lnTo>
                  <a:pt x="10344754" y="5351272"/>
                </a:lnTo>
                <a:cubicBezTo>
                  <a:pt x="10314632" y="5351540"/>
                  <a:pt x="10305751" y="5341709"/>
                  <a:pt x="10288226" y="5351613"/>
                </a:cubicBezTo>
                <a:cubicBezTo>
                  <a:pt x="10262327" y="5331026"/>
                  <a:pt x="10271048" y="5349560"/>
                  <a:pt x="10251350" y="5352711"/>
                </a:cubicBezTo>
                <a:cubicBezTo>
                  <a:pt x="10235810" y="5356816"/>
                  <a:pt x="10264339" y="5364714"/>
                  <a:pt x="10249108" y="5365881"/>
                </a:cubicBezTo>
                <a:cubicBezTo>
                  <a:pt x="10232632" y="5360566"/>
                  <a:pt x="10233406" y="5377073"/>
                  <a:pt x="10216272" y="5370573"/>
                </a:cubicBezTo>
                <a:cubicBezTo>
                  <a:pt x="10220434" y="5358137"/>
                  <a:pt x="10182459" y="5372984"/>
                  <a:pt x="10181278" y="5362119"/>
                </a:cubicBezTo>
                <a:cubicBezTo>
                  <a:pt x="10166724" y="5377655"/>
                  <a:pt x="10159412" y="5358516"/>
                  <a:pt x="10140033" y="5363304"/>
                </a:cubicBezTo>
                <a:cubicBezTo>
                  <a:pt x="10130907" y="5369181"/>
                  <a:pt x="10124323" y="5370190"/>
                  <a:pt x="10115353" y="5363869"/>
                </a:cubicBezTo>
                <a:cubicBezTo>
                  <a:pt x="10073314" y="5392482"/>
                  <a:pt x="10089920" y="5365150"/>
                  <a:pt x="10050578" y="5376153"/>
                </a:cubicBezTo>
                <a:cubicBezTo>
                  <a:pt x="10016683" y="5387725"/>
                  <a:pt x="9978260" y="5395233"/>
                  <a:pt x="9945478" y="5422859"/>
                </a:cubicBezTo>
                <a:cubicBezTo>
                  <a:pt x="9939461" y="5430686"/>
                  <a:pt x="9924686" y="5433649"/>
                  <a:pt x="9912481" y="5429477"/>
                </a:cubicBezTo>
                <a:cubicBezTo>
                  <a:pt x="9910384" y="5428759"/>
                  <a:pt x="9908438" y="5427851"/>
                  <a:pt x="9906713" y="5426784"/>
                </a:cubicBezTo>
                <a:cubicBezTo>
                  <a:pt x="9878372" y="5431011"/>
                  <a:pt x="9774714" y="5449885"/>
                  <a:pt x="9742436" y="5454834"/>
                </a:cubicBezTo>
                <a:cubicBezTo>
                  <a:pt x="9739822" y="5444779"/>
                  <a:pt x="9723500" y="5462923"/>
                  <a:pt x="9713044" y="5456476"/>
                </a:cubicBezTo>
                <a:cubicBezTo>
                  <a:pt x="9705555" y="5450821"/>
                  <a:pt x="9698855" y="5455006"/>
                  <a:pt x="9691033" y="5455451"/>
                </a:cubicBezTo>
                <a:cubicBezTo>
                  <a:pt x="9680728" y="5451004"/>
                  <a:pt x="9647117" y="5459035"/>
                  <a:pt x="9638355" y="5464794"/>
                </a:cubicBezTo>
                <a:cubicBezTo>
                  <a:pt x="9617415" y="5484808"/>
                  <a:pt x="9569832" y="5469945"/>
                  <a:pt x="9552434" y="5485280"/>
                </a:cubicBezTo>
                <a:cubicBezTo>
                  <a:pt x="9546122" y="5487529"/>
                  <a:pt x="9539945" y="5488440"/>
                  <a:pt x="9533883" y="5488516"/>
                </a:cubicBezTo>
                <a:lnTo>
                  <a:pt x="9516916" y="5486828"/>
                </a:lnTo>
                <a:lnTo>
                  <a:pt x="9512093" y="5482541"/>
                </a:lnTo>
                <a:lnTo>
                  <a:pt x="9501725" y="5483603"/>
                </a:lnTo>
                <a:lnTo>
                  <a:pt x="9498754" y="5482951"/>
                </a:lnTo>
                <a:cubicBezTo>
                  <a:pt x="9493078" y="5481686"/>
                  <a:pt x="9487476" y="5480586"/>
                  <a:pt x="9481932" y="5480151"/>
                </a:cubicBezTo>
                <a:cubicBezTo>
                  <a:pt x="9489223" y="5501646"/>
                  <a:pt x="9435971" y="5479991"/>
                  <a:pt x="9451321" y="5497375"/>
                </a:cubicBezTo>
                <a:cubicBezTo>
                  <a:pt x="9422124" y="5498722"/>
                  <a:pt x="9444395" y="5514914"/>
                  <a:pt x="9409298" y="5499478"/>
                </a:cubicBezTo>
                <a:cubicBezTo>
                  <a:pt x="9363968" y="5517055"/>
                  <a:pt x="9350073" y="5507226"/>
                  <a:pt x="9303056" y="5519093"/>
                </a:cubicBezTo>
                <a:cubicBezTo>
                  <a:pt x="9272929" y="5515489"/>
                  <a:pt x="9242312" y="5519100"/>
                  <a:pt x="9229078" y="5524154"/>
                </a:cubicBezTo>
                <a:cubicBezTo>
                  <a:pt x="9244549" y="5484199"/>
                  <a:pt x="9198133" y="5512463"/>
                  <a:pt x="9165105" y="5532892"/>
                </a:cubicBezTo>
                <a:cubicBezTo>
                  <a:pt x="9128348" y="5546691"/>
                  <a:pt x="9105217" y="5601124"/>
                  <a:pt x="9077301" y="5580356"/>
                </a:cubicBezTo>
                <a:cubicBezTo>
                  <a:pt x="9034770" y="5585424"/>
                  <a:pt x="9004654" y="5606346"/>
                  <a:pt x="8960065" y="5597982"/>
                </a:cubicBezTo>
                <a:cubicBezTo>
                  <a:pt x="8958681" y="5601368"/>
                  <a:pt x="8956414" y="5604204"/>
                  <a:pt x="8953536" y="5606638"/>
                </a:cubicBezTo>
                <a:lnTo>
                  <a:pt x="8943907" y="5612541"/>
                </a:lnTo>
                <a:lnTo>
                  <a:pt x="8942046" y="5612112"/>
                </a:lnTo>
                <a:cubicBezTo>
                  <a:pt x="8934733" y="5612036"/>
                  <a:pt x="8930989" y="5613463"/>
                  <a:pt x="8928824" y="5615549"/>
                </a:cubicBezTo>
                <a:lnTo>
                  <a:pt x="8927294" y="5618607"/>
                </a:lnTo>
                <a:lnTo>
                  <a:pt x="8918651" y="5621688"/>
                </a:lnTo>
                <a:lnTo>
                  <a:pt x="8902772" y="5629703"/>
                </a:lnTo>
                <a:lnTo>
                  <a:pt x="8898724" y="5629379"/>
                </a:lnTo>
                <a:lnTo>
                  <a:pt x="8873099" y="5638628"/>
                </a:lnTo>
                <a:lnTo>
                  <a:pt x="8872234" y="5637889"/>
                </a:lnTo>
                <a:cubicBezTo>
                  <a:pt x="8869712" y="5636443"/>
                  <a:pt x="8866744" y="5635774"/>
                  <a:pt x="8862777" y="5636711"/>
                </a:cubicBezTo>
                <a:cubicBezTo>
                  <a:pt x="8861373" y="5622581"/>
                  <a:pt x="8857449" y="5632426"/>
                  <a:pt x="8845869" y="5636436"/>
                </a:cubicBezTo>
                <a:cubicBezTo>
                  <a:pt x="8841103" y="5615386"/>
                  <a:pt x="8812729" y="5634444"/>
                  <a:pt x="8800548" y="5625084"/>
                </a:cubicBezTo>
                <a:cubicBezTo>
                  <a:pt x="8792146" y="5628504"/>
                  <a:pt x="8783174" y="5631737"/>
                  <a:pt x="8773774" y="5634630"/>
                </a:cubicBezTo>
                <a:lnTo>
                  <a:pt x="8698255" y="5636083"/>
                </a:lnTo>
                <a:lnTo>
                  <a:pt x="8619167" y="5619130"/>
                </a:lnTo>
                <a:cubicBezTo>
                  <a:pt x="8589913" y="5618762"/>
                  <a:pt x="8564581" y="5612466"/>
                  <a:pt x="8539822" y="5616905"/>
                </a:cubicBezTo>
                <a:cubicBezTo>
                  <a:pt x="8529764" y="5612008"/>
                  <a:pt x="8520285" y="5610031"/>
                  <a:pt x="8511094" y="5617360"/>
                </a:cubicBezTo>
                <a:cubicBezTo>
                  <a:pt x="8483794" y="5614914"/>
                  <a:pt x="8477184" y="5604447"/>
                  <a:pt x="8459886" y="5612612"/>
                </a:cubicBezTo>
                <a:cubicBezTo>
                  <a:pt x="8444548" y="5595681"/>
                  <a:pt x="8443640" y="5602142"/>
                  <a:pt x="8436432" y="5606990"/>
                </a:cubicBezTo>
                <a:lnTo>
                  <a:pt x="8435403" y="5607336"/>
                </a:lnTo>
                <a:lnTo>
                  <a:pt x="8433307" y="5604917"/>
                </a:lnTo>
                <a:lnTo>
                  <a:pt x="8428968" y="5603796"/>
                </a:lnTo>
                <a:lnTo>
                  <a:pt x="8417124" y="5604518"/>
                </a:lnTo>
                <a:lnTo>
                  <a:pt x="8412669" y="5605413"/>
                </a:lnTo>
                <a:cubicBezTo>
                  <a:pt x="8409601" y="5605797"/>
                  <a:pt x="8407563" y="5605754"/>
                  <a:pt x="8406152" y="5605396"/>
                </a:cubicBezTo>
                <a:lnTo>
                  <a:pt x="8405989" y="5605197"/>
                </a:lnTo>
                <a:lnTo>
                  <a:pt x="8399884" y="5605568"/>
                </a:lnTo>
                <a:cubicBezTo>
                  <a:pt x="8389582" y="5606652"/>
                  <a:pt x="8379557" y="5608135"/>
                  <a:pt x="8370014" y="5609900"/>
                </a:cubicBezTo>
                <a:cubicBezTo>
                  <a:pt x="8361945" y="5598787"/>
                  <a:pt x="8326685" y="5611914"/>
                  <a:pt x="8330544" y="5590964"/>
                </a:cubicBezTo>
                <a:cubicBezTo>
                  <a:pt x="8317672" y="5592723"/>
                  <a:pt x="8309886" y="5601422"/>
                  <a:pt x="8314221" y="5587682"/>
                </a:cubicBezTo>
                <a:cubicBezTo>
                  <a:pt x="8309983" y="5587866"/>
                  <a:pt x="8307372" y="5586698"/>
                  <a:pt x="8305502" y="5584868"/>
                </a:cubicBezTo>
                <a:lnTo>
                  <a:pt x="8304962" y="5584007"/>
                </a:lnTo>
                <a:lnTo>
                  <a:pt x="8276324" y="5588260"/>
                </a:lnTo>
                <a:lnTo>
                  <a:pt x="8272522" y="5587226"/>
                </a:lnTo>
                <a:lnTo>
                  <a:pt x="8253857" y="5592043"/>
                </a:lnTo>
                <a:lnTo>
                  <a:pt x="8244212" y="5593439"/>
                </a:lnTo>
                <a:lnTo>
                  <a:pt x="8241488" y="5596085"/>
                </a:lnTo>
                <a:cubicBezTo>
                  <a:pt x="8238546" y="5597691"/>
                  <a:pt x="8234330" y="5598384"/>
                  <a:pt x="8227256" y="5597005"/>
                </a:cubicBezTo>
                <a:lnTo>
                  <a:pt x="8225619" y="5596262"/>
                </a:lnTo>
                <a:lnTo>
                  <a:pt x="8213882" y="5600179"/>
                </a:lnTo>
                <a:cubicBezTo>
                  <a:pt x="8210102" y="5601988"/>
                  <a:pt x="8206755" y="5604291"/>
                  <a:pt x="8204045" y="5607275"/>
                </a:cubicBezTo>
                <a:cubicBezTo>
                  <a:pt x="8164079" y="5591326"/>
                  <a:pt x="8126369" y="5605919"/>
                  <a:pt x="8082989" y="5603160"/>
                </a:cubicBezTo>
                <a:cubicBezTo>
                  <a:pt x="8034449" y="5606898"/>
                  <a:pt x="8008954" y="5596936"/>
                  <a:pt x="7976942" y="5598455"/>
                </a:cubicBezTo>
                <a:cubicBezTo>
                  <a:pt x="7962042" y="5600916"/>
                  <a:pt x="7941729" y="5599827"/>
                  <a:pt x="7950121" y="5590893"/>
                </a:cubicBezTo>
                <a:cubicBezTo>
                  <a:pt x="7904855" y="5610014"/>
                  <a:pt x="7778840" y="5612380"/>
                  <a:pt x="7727691" y="5621064"/>
                </a:cubicBezTo>
                <a:cubicBezTo>
                  <a:pt x="7699805" y="5600056"/>
                  <a:pt x="7714922" y="5619495"/>
                  <a:pt x="7685998" y="5615564"/>
                </a:cubicBezTo>
                <a:cubicBezTo>
                  <a:pt x="7693909" y="5634905"/>
                  <a:pt x="7650884" y="5604714"/>
                  <a:pt x="7649302" y="5626541"/>
                </a:cubicBezTo>
                <a:cubicBezTo>
                  <a:pt x="7644089" y="5625134"/>
                  <a:pt x="7639087" y="5623084"/>
                  <a:pt x="7634083" y="5620862"/>
                </a:cubicBezTo>
                <a:lnTo>
                  <a:pt x="7631455" y="5619708"/>
                </a:lnTo>
                <a:lnTo>
                  <a:pt x="7620952" y="5618872"/>
                </a:lnTo>
                <a:lnTo>
                  <a:pt x="7617992" y="5613914"/>
                </a:lnTo>
                <a:lnTo>
                  <a:pt x="7602182" y="5609271"/>
                </a:lnTo>
                <a:cubicBezTo>
                  <a:pt x="7596260" y="5608262"/>
                  <a:pt x="7589888" y="5608028"/>
                  <a:pt x="7582847" y="5609047"/>
                </a:cubicBezTo>
                <a:cubicBezTo>
                  <a:pt x="7565525" y="5617697"/>
                  <a:pt x="7538553" y="5607096"/>
                  <a:pt x="7514158" y="5607737"/>
                </a:cubicBezTo>
                <a:lnTo>
                  <a:pt x="7502955" y="5610415"/>
                </a:lnTo>
                <a:lnTo>
                  <a:pt x="7466391" y="5605949"/>
                </a:lnTo>
                <a:cubicBezTo>
                  <a:pt x="7455982" y="5605083"/>
                  <a:pt x="7445179" y="5604628"/>
                  <a:pt x="7433806" y="5604945"/>
                </a:cubicBezTo>
                <a:lnTo>
                  <a:pt x="7412693" y="5607075"/>
                </a:lnTo>
                <a:lnTo>
                  <a:pt x="7407159" y="5605310"/>
                </a:lnTo>
                <a:cubicBezTo>
                  <a:pt x="7397520" y="5605506"/>
                  <a:pt x="7384763" y="5611721"/>
                  <a:pt x="7385900" y="5604171"/>
                </a:cubicBezTo>
                <a:lnTo>
                  <a:pt x="7375071" y="5606788"/>
                </a:lnTo>
                <a:lnTo>
                  <a:pt x="7364382" y="5600762"/>
                </a:lnTo>
                <a:cubicBezTo>
                  <a:pt x="7363212" y="5599363"/>
                  <a:pt x="7362331" y="5597874"/>
                  <a:pt x="7361770" y="5596347"/>
                </a:cubicBezTo>
                <a:lnTo>
                  <a:pt x="7346641" y="5598329"/>
                </a:lnTo>
                <a:lnTo>
                  <a:pt x="7334238" y="5594014"/>
                </a:lnTo>
                <a:lnTo>
                  <a:pt x="7323426" y="5596835"/>
                </a:lnTo>
                <a:lnTo>
                  <a:pt x="7318938" y="5596200"/>
                </a:lnTo>
                <a:lnTo>
                  <a:pt x="7307784" y="5594065"/>
                </a:lnTo>
                <a:cubicBezTo>
                  <a:pt x="7302066" y="5592568"/>
                  <a:pt x="7295667" y="5590765"/>
                  <a:pt x="7288540" y="5589320"/>
                </a:cubicBezTo>
                <a:lnTo>
                  <a:pt x="7282537" y="5588660"/>
                </a:lnTo>
                <a:lnTo>
                  <a:pt x="7269466" y="5581404"/>
                </a:lnTo>
                <a:cubicBezTo>
                  <a:pt x="7259956" y="5575919"/>
                  <a:pt x="7252471" y="5572223"/>
                  <a:pt x="7244165" y="5575200"/>
                </a:cubicBezTo>
                <a:cubicBezTo>
                  <a:pt x="7230005" y="5568113"/>
                  <a:pt x="7220114" y="5548251"/>
                  <a:pt x="7199619" y="5553550"/>
                </a:cubicBezTo>
                <a:cubicBezTo>
                  <a:pt x="7205839" y="5544552"/>
                  <a:pt x="7176858" y="5552461"/>
                  <a:pt x="7173434" y="5543219"/>
                </a:cubicBezTo>
                <a:cubicBezTo>
                  <a:pt x="7171853" y="5535776"/>
                  <a:pt x="7162694" y="5536440"/>
                  <a:pt x="7155718" y="5533697"/>
                </a:cubicBezTo>
                <a:cubicBezTo>
                  <a:pt x="7150747" y="5526096"/>
                  <a:pt x="7115649" y="5519155"/>
                  <a:pt x="7103430" y="5520249"/>
                </a:cubicBezTo>
                <a:cubicBezTo>
                  <a:pt x="7068988" y="5527813"/>
                  <a:pt x="7041283" y="5497211"/>
                  <a:pt x="7013746" y="5502470"/>
                </a:cubicBezTo>
                <a:cubicBezTo>
                  <a:pt x="7006535" y="5501753"/>
                  <a:pt x="7000557" y="5500031"/>
                  <a:pt x="6995379" y="5497693"/>
                </a:cubicBezTo>
                <a:lnTo>
                  <a:pt x="6982475" y="5489641"/>
                </a:lnTo>
                <a:cubicBezTo>
                  <a:pt x="6982314" y="5487873"/>
                  <a:pt x="6982155" y="5486104"/>
                  <a:pt x="6981994" y="5484335"/>
                </a:cubicBezTo>
                <a:lnTo>
                  <a:pt x="6972355" y="5481074"/>
                </a:lnTo>
                <a:lnTo>
                  <a:pt x="6970394" y="5479383"/>
                </a:lnTo>
                <a:cubicBezTo>
                  <a:pt x="6966663" y="5476135"/>
                  <a:pt x="6962857" y="5473046"/>
                  <a:pt x="6958543" y="5470507"/>
                </a:cubicBezTo>
                <a:cubicBezTo>
                  <a:pt x="6946682" y="5490417"/>
                  <a:pt x="6919886" y="5452192"/>
                  <a:pt x="6918276" y="5472034"/>
                </a:cubicBezTo>
                <a:cubicBezTo>
                  <a:pt x="6892502" y="5461546"/>
                  <a:pt x="6897731" y="5483185"/>
                  <a:pt x="6881046" y="5457070"/>
                </a:cubicBezTo>
                <a:cubicBezTo>
                  <a:pt x="6828055" y="5453051"/>
                  <a:pt x="6839016" y="5431108"/>
                  <a:pt x="6752164" y="5425021"/>
                </a:cubicBezTo>
                <a:cubicBezTo>
                  <a:pt x="6758292" y="5421861"/>
                  <a:pt x="6727733" y="5418470"/>
                  <a:pt x="6724964" y="5414071"/>
                </a:cubicBezTo>
                <a:lnTo>
                  <a:pt x="6683286" y="5432830"/>
                </a:lnTo>
                <a:lnTo>
                  <a:pt x="6644277" y="5429684"/>
                </a:lnTo>
                <a:cubicBezTo>
                  <a:pt x="6602299" y="5429624"/>
                  <a:pt x="6572889" y="5412513"/>
                  <a:pt x="6532914" y="5431205"/>
                </a:cubicBezTo>
                <a:lnTo>
                  <a:pt x="6307459" y="5467087"/>
                </a:lnTo>
                <a:cubicBezTo>
                  <a:pt x="6243940" y="5484756"/>
                  <a:pt x="6232610" y="5506751"/>
                  <a:pt x="6196243" y="5515042"/>
                </a:cubicBezTo>
                <a:cubicBezTo>
                  <a:pt x="6164533" y="5518021"/>
                  <a:pt x="6142666" y="5509345"/>
                  <a:pt x="6099124" y="5516848"/>
                </a:cubicBezTo>
                <a:cubicBezTo>
                  <a:pt x="6076503" y="5515419"/>
                  <a:pt x="6031865" y="5528713"/>
                  <a:pt x="6016077" y="5528642"/>
                </a:cubicBezTo>
                <a:cubicBezTo>
                  <a:pt x="6017142" y="5530608"/>
                  <a:pt x="6008544" y="5532493"/>
                  <a:pt x="6004389" y="5531206"/>
                </a:cubicBezTo>
                <a:cubicBezTo>
                  <a:pt x="5932347" y="5531241"/>
                  <a:pt x="5981006" y="5545600"/>
                  <a:pt x="5933945" y="5538840"/>
                </a:cubicBezTo>
                <a:cubicBezTo>
                  <a:pt x="5905303" y="5539379"/>
                  <a:pt x="5918093" y="5561978"/>
                  <a:pt x="5883936" y="5553807"/>
                </a:cubicBezTo>
                <a:cubicBezTo>
                  <a:pt x="5850054" y="5556990"/>
                  <a:pt x="5832962" y="5567338"/>
                  <a:pt x="5798331" y="5564248"/>
                </a:cubicBezTo>
                <a:cubicBezTo>
                  <a:pt x="5766627" y="5567265"/>
                  <a:pt x="5741097" y="5573248"/>
                  <a:pt x="5712738" y="5573120"/>
                </a:cubicBezTo>
                <a:cubicBezTo>
                  <a:pt x="5703372" y="5576849"/>
                  <a:pt x="5693695" y="5578874"/>
                  <a:pt x="5681342" y="5575621"/>
                </a:cubicBezTo>
                <a:lnTo>
                  <a:pt x="5627167" y="5583215"/>
                </a:lnTo>
                <a:cubicBezTo>
                  <a:pt x="5612183" y="5597917"/>
                  <a:pt x="5611727" y="5586689"/>
                  <a:pt x="5591414" y="5587695"/>
                </a:cubicBezTo>
                <a:cubicBezTo>
                  <a:pt x="5574616" y="5587612"/>
                  <a:pt x="5598133" y="5579413"/>
                  <a:pt x="5583028" y="5580877"/>
                </a:cubicBezTo>
                <a:cubicBezTo>
                  <a:pt x="5569804" y="5586020"/>
                  <a:pt x="5562718" y="5576982"/>
                  <a:pt x="5549426" y="5582858"/>
                </a:cubicBezTo>
                <a:cubicBezTo>
                  <a:pt x="5559299" y="5589013"/>
                  <a:pt x="5515978" y="5586206"/>
                  <a:pt x="5519999" y="5592246"/>
                </a:cubicBezTo>
                <a:cubicBezTo>
                  <a:pt x="5498728" y="5585844"/>
                  <a:pt x="5500813" y="5597206"/>
                  <a:pt x="5480028" y="5597282"/>
                </a:cubicBezTo>
                <a:cubicBezTo>
                  <a:pt x="5468519" y="5595356"/>
                  <a:pt x="5461753" y="5595717"/>
                  <a:pt x="5456175" y="5600371"/>
                </a:cubicBezTo>
                <a:cubicBezTo>
                  <a:pt x="5402444" y="5590675"/>
                  <a:pt x="5431269" y="5603179"/>
                  <a:pt x="5388463" y="5602638"/>
                </a:cubicBezTo>
                <a:cubicBezTo>
                  <a:pt x="5350589" y="5601042"/>
                  <a:pt x="5310318" y="5602266"/>
                  <a:pt x="5265898" y="5591830"/>
                </a:cubicBezTo>
                <a:cubicBezTo>
                  <a:pt x="5256434" y="5588423"/>
                  <a:pt x="5240914" y="5588853"/>
                  <a:pt x="5231231" y="5592790"/>
                </a:cubicBezTo>
                <a:cubicBezTo>
                  <a:pt x="5229565" y="5593467"/>
                  <a:pt x="5228139" y="5594226"/>
                  <a:pt x="5226996" y="5595040"/>
                </a:cubicBezTo>
                <a:cubicBezTo>
                  <a:pt x="5199121" y="5587151"/>
                  <a:pt x="5190547" y="5594087"/>
                  <a:pt x="5175988" y="5588131"/>
                </a:cubicBezTo>
                <a:cubicBezTo>
                  <a:pt x="5141664" y="5589465"/>
                  <a:pt x="5120774" y="5599921"/>
                  <a:pt x="5107470" y="5594771"/>
                </a:cubicBezTo>
                <a:cubicBezTo>
                  <a:pt x="5082783" y="5597686"/>
                  <a:pt x="5044558" y="5603218"/>
                  <a:pt x="5027868" y="5605624"/>
                </a:cubicBezTo>
                <a:cubicBezTo>
                  <a:pt x="5023394" y="5609716"/>
                  <a:pt x="5015008" y="5608373"/>
                  <a:pt x="5007324" y="5609209"/>
                </a:cubicBezTo>
                <a:cubicBezTo>
                  <a:pt x="4999584" y="5613033"/>
                  <a:pt x="4963661" y="5613313"/>
                  <a:pt x="4952559" y="5611402"/>
                </a:cubicBezTo>
                <a:lnTo>
                  <a:pt x="4826081" y="5616191"/>
                </a:lnTo>
                <a:lnTo>
                  <a:pt x="4823501" y="5619174"/>
                </a:lnTo>
                <a:lnTo>
                  <a:pt x="4813093" y="5620026"/>
                </a:lnTo>
                <a:lnTo>
                  <a:pt x="4810563" y="5620787"/>
                </a:lnTo>
                <a:cubicBezTo>
                  <a:pt x="4805739" y="5622253"/>
                  <a:pt x="4800910" y="5623620"/>
                  <a:pt x="4795818" y="5624618"/>
                </a:cubicBezTo>
                <a:cubicBezTo>
                  <a:pt x="4792594" y="5611984"/>
                  <a:pt x="4751975" y="5631029"/>
                  <a:pt x="4758404" y="5619510"/>
                </a:cubicBezTo>
                <a:cubicBezTo>
                  <a:pt x="4729867" y="5622800"/>
                  <a:pt x="4743470" y="5610974"/>
                  <a:pt x="4717254" y="5624155"/>
                </a:cubicBezTo>
                <a:cubicBezTo>
                  <a:pt x="4665606" y="5620882"/>
                  <a:pt x="4638526" y="5634254"/>
                  <a:pt x="4591958" y="5624710"/>
                </a:cubicBezTo>
                <a:cubicBezTo>
                  <a:pt x="4600998" y="5629613"/>
                  <a:pt x="4491255" y="5629123"/>
                  <a:pt x="4476215" y="5628210"/>
                </a:cubicBezTo>
                <a:lnTo>
                  <a:pt x="4425193" y="5627414"/>
                </a:lnTo>
                <a:lnTo>
                  <a:pt x="4383866" y="5626546"/>
                </a:lnTo>
                <a:lnTo>
                  <a:pt x="4385596" y="5634646"/>
                </a:lnTo>
                <a:cubicBezTo>
                  <a:pt x="4373497" y="5634009"/>
                  <a:pt x="4366105" y="5636763"/>
                  <a:pt x="4360864" y="5641173"/>
                </a:cubicBezTo>
                <a:lnTo>
                  <a:pt x="4328321" y="5626332"/>
                </a:lnTo>
                <a:lnTo>
                  <a:pt x="4309842" y="5626471"/>
                </a:lnTo>
                <a:lnTo>
                  <a:pt x="4277424" y="5631598"/>
                </a:lnTo>
                <a:lnTo>
                  <a:pt x="4266627" y="5633969"/>
                </a:lnTo>
                <a:lnTo>
                  <a:pt x="4185525" y="5617508"/>
                </a:lnTo>
                <a:lnTo>
                  <a:pt x="4177617" y="5610903"/>
                </a:lnTo>
                <a:cubicBezTo>
                  <a:pt x="4169135" y="5606836"/>
                  <a:pt x="4157063" y="5604954"/>
                  <a:pt x="4136948" y="5608031"/>
                </a:cubicBezTo>
                <a:lnTo>
                  <a:pt x="4132323" y="5609784"/>
                </a:lnTo>
                <a:lnTo>
                  <a:pt x="4098620" y="5599672"/>
                </a:lnTo>
                <a:cubicBezTo>
                  <a:pt x="4087744" y="5595070"/>
                  <a:pt x="3971360" y="5589278"/>
                  <a:pt x="3963475" y="5581841"/>
                </a:cubicBezTo>
                <a:cubicBezTo>
                  <a:pt x="3836034" y="5600252"/>
                  <a:pt x="3827261" y="5567580"/>
                  <a:pt x="3703613" y="5572482"/>
                </a:cubicBezTo>
                <a:cubicBezTo>
                  <a:pt x="3596526" y="5522697"/>
                  <a:pt x="3528981" y="5553020"/>
                  <a:pt x="3432987" y="5545768"/>
                </a:cubicBezTo>
                <a:cubicBezTo>
                  <a:pt x="3341557" y="5540666"/>
                  <a:pt x="3299222" y="5556776"/>
                  <a:pt x="3176381" y="5556110"/>
                </a:cubicBezTo>
                <a:cubicBezTo>
                  <a:pt x="3046225" y="5545252"/>
                  <a:pt x="2856562" y="5551022"/>
                  <a:pt x="2710156" y="5527517"/>
                </a:cubicBezTo>
                <a:cubicBezTo>
                  <a:pt x="2595124" y="5519951"/>
                  <a:pt x="2594726" y="5525545"/>
                  <a:pt x="2550206" y="5524958"/>
                </a:cubicBezTo>
                <a:cubicBezTo>
                  <a:pt x="2535402" y="5528183"/>
                  <a:pt x="2457214" y="5518753"/>
                  <a:pt x="2443041" y="5523990"/>
                </a:cubicBezTo>
                <a:lnTo>
                  <a:pt x="2435613" y="5526704"/>
                </a:lnTo>
                <a:lnTo>
                  <a:pt x="2405682" y="5528307"/>
                </a:lnTo>
                <a:lnTo>
                  <a:pt x="2397487" y="5540337"/>
                </a:lnTo>
                <a:lnTo>
                  <a:pt x="2297454" y="5550765"/>
                </a:lnTo>
                <a:cubicBezTo>
                  <a:pt x="2230952" y="5521480"/>
                  <a:pt x="2174171" y="5556417"/>
                  <a:pt x="2056700" y="5555489"/>
                </a:cubicBezTo>
                <a:cubicBezTo>
                  <a:pt x="2025568" y="5545373"/>
                  <a:pt x="1901680" y="5520750"/>
                  <a:pt x="1878530" y="5535330"/>
                </a:cubicBezTo>
                <a:lnTo>
                  <a:pt x="1859292" y="5535461"/>
                </a:lnTo>
                <a:lnTo>
                  <a:pt x="1835626" y="5533793"/>
                </a:lnTo>
                <a:cubicBezTo>
                  <a:pt x="1823131" y="5534628"/>
                  <a:pt x="1810151" y="5536942"/>
                  <a:pt x="1798939" y="5540285"/>
                </a:cubicBezTo>
                <a:lnTo>
                  <a:pt x="1779046" y="5549949"/>
                </a:lnTo>
                <a:lnTo>
                  <a:pt x="1772421" y="5549018"/>
                </a:lnTo>
                <a:lnTo>
                  <a:pt x="1772052" y="5545689"/>
                </a:lnTo>
                <a:cubicBezTo>
                  <a:pt x="1758274" y="5534165"/>
                  <a:pt x="1670822" y="5556887"/>
                  <a:pt x="1711543" y="5534558"/>
                </a:cubicBezTo>
                <a:cubicBezTo>
                  <a:pt x="1696140" y="5533324"/>
                  <a:pt x="1670188" y="5488258"/>
                  <a:pt x="1631462" y="5491807"/>
                </a:cubicBezTo>
                <a:cubicBezTo>
                  <a:pt x="1579148" y="5498877"/>
                  <a:pt x="1591754" y="5486800"/>
                  <a:pt x="1538763" y="5482781"/>
                </a:cubicBezTo>
                <a:cubicBezTo>
                  <a:pt x="1522078" y="5456666"/>
                  <a:pt x="1527306" y="5478305"/>
                  <a:pt x="1501533" y="5467817"/>
                </a:cubicBezTo>
                <a:cubicBezTo>
                  <a:pt x="1499922" y="5487659"/>
                  <a:pt x="1473126" y="5449434"/>
                  <a:pt x="1461266" y="5469343"/>
                </a:cubicBezTo>
                <a:cubicBezTo>
                  <a:pt x="1456951" y="5466804"/>
                  <a:pt x="1453146" y="5463716"/>
                  <a:pt x="1449415" y="5460467"/>
                </a:cubicBezTo>
                <a:lnTo>
                  <a:pt x="1447454" y="5458776"/>
                </a:lnTo>
                <a:lnTo>
                  <a:pt x="1437814" y="5455515"/>
                </a:lnTo>
                <a:lnTo>
                  <a:pt x="1437334" y="5450209"/>
                </a:lnTo>
                <a:lnTo>
                  <a:pt x="1424429" y="5442157"/>
                </a:lnTo>
                <a:cubicBezTo>
                  <a:pt x="1419251" y="5439819"/>
                  <a:pt x="1413273" y="5438098"/>
                  <a:pt x="1406063" y="5437380"/>
                </a:cubicBezTo>
                <a:cubicBezTo>
                  <a:pt x="1378526" y="5442640"/>
                  <a:pt x="1350821" y="5412037"/>
                  <a:pt x="1316379" y="5419601"/>
                </a:cubicBezTo>
                <a:cubicBezTo>
                  <a:pt x="1304160" y="5420695"/>
                  <a:pt x="1269061" y="5413755"/>
                  <a:pt x="1264090" y="5406153"/>
                </a:cubicBezTo>
                <a:cubicBezTo>
                  <a:pt x="1257115" y="5403410"/>
                  <a:pt x="1247955" y="5404075"/>
                  <a:pt x="1246374" y="5396631"/>
                </a:cubicBezTo>
                <a:cubicBezTo>
                  <a:pt x="1242951" y="5387390"/>
                  <a:pt x="1213970" y="5395299"/>
                  <a:pt x="1220190" y="5386301"/>
                </a:cubicBezTo>
                <a:cubicBezTo>
                  <a:pt x="1199695" y="5391599"/>
                  <a:pt x="1189803" y="5371737"/>
                  <a:pt x="1175643" y="5364651"/>
                </a:cubicBezTo>
                <a:cubicBezTo>
                  <a:pt x="1167337" y="5367627"/>
                  <a:pt x="1159852" y="5363931"/>
                  <a:pt x="1150342" y="5358447"/>
                </a:cubicBezTo>
                <a:lnTo>
                  <a:pt x="1112024" y="5345786"/>
                </a:lnTo>
                <a:lnTo>
                  <a:pt x="1100870" y="5343651"/>
                </a:lnTo>
                <a:lnTo>
                  <a:pt x="1096383" y="5343015"/>
                </a:lnTo>
                <a:lnTo>
                  <a:pt x="1058039" y="5343504"/>
                </a:lnTo>
                <a:cubicBezTo>
                  <a:pt x="1057478" y="5341976"/>
                  <a:pt x="1056597" y="5340487"/>
                  <a:pt x="1055426" y="5339088"/>
                </a:cubicBezTo>
                <a:lnTo>
                  <a:pt x="1044738" y="5333063"/>
                </a:lnTo>
                <a:lnTo>
                  <a:pt x="1033909" y="5335680"/>
                </a:lnTo>
                <a:cubicBezTo>
                  <a:pt x="1035046" y="5328129"/>
                  <a:pt x="1022289" y="5334344"/>
                  <a:pt x="1012649" y="5334541"/>
                </a:cubicBezTo>
                <a:lnTo>
                  <a:pt x="1007115" y="5332775"/>
                </a:lnTo>
                <a:lnTo>
                  <a:pt x="987447" y="5346462"/>
                </a:lnTo>
                <a:cubicBezTo>
                  <a:pt x="976074" y="5346779"/>
                  <a:pt x="963827" y="5334768"/>
                  <a:pt x="953418" y="5333901"/>
                </a:cubicBezTo>
                <a:lnTo>
                  <a:pt x="916854" y="5329435"/>
                </a:lnTo>
                <a:lnTo>
                  <a:pt x="905651" y="5332114"/>
                </a:lnTo>
                <a:cubicBezTo>
                  <a:pt x="881256" y="5332755"/>
                  <a:pt x="855727" y="5330820"/>
                  <a:pt x="838405" y="5339470"/>
                </a:cubicBezTo>
                <a:cubicBezTo>
                  <a:pt x="831364" y="5340489"/>
                  <a:pt x="823548" y="5331589"/>
                  <a:pt x="817627" y="5330580"/>
                </a:cubicBezTo>
                <a:lnTo>
                  <a:pt x="801817" y="5325937"/>
                </a:lnTo>
                <a:lnTo>
                  <a:pt x="798857" y="5320979"/>
                </a:lnTo>
                <a:lnTo>
                  <a:pt x="788354" y="5320143"/>
                </a:lnTo>
                <a:lnTo>
                  <a:pt x="785726" y="5318989"/>
                </a:lnTo>
                <a:cubicBezTo>
                  <a:pt x="780721" y="5316767"/>
                  <a:pt x="775719" y="5314716"/>
                  <a:pt x="770507" y="5313309"/>
                </a:cubicBezTo>
                <a:cubicBezTo>
                  <a:pt x="768924" y="5335137"/>
                  <a:pt x="725899" y="5304945"/>
                  <a:pt x="733810" y="5324286"/>
                </a:cubicBezTo>
                <a:cubicBezTo>
                  <a:pt x="704886" y="5320356"/>
                  <a:pt x="720003" y="5339795"/>
                  <a:pt x="692117" y="5318786"/>
                </a:cubicBezTo>
                <a:cubicBezTo>
                  <a:pt x="640968" y="5327470"/>
                  <a:pt x="620209" y="5334772"/>
                  <a:pt x="574943" y="5327578"/>
                </a:cubicBezTo>
                <a:cubicBezTo>
                  <a:pt x="533141" y="5325624"/>
                  <a:pt x="480989" y="5305543"/>
                  <a:pt x="441302" y="5307062"/>
                </a:cubicBezTo>
                <a:cubicBezTo>
                  <a:pt x="381194" y="5308098"/>
                  <a:pt x="355572" y="5361507"/>
                  <a:pt x="336819" y="5336690"/>
                </a:cubicBezTo>
                <a:cubicBezTo>
                  <a:pt x="308424" y="5343088"/>
                  <a:pt x="294704" y="5344301"/>
                  <a:pt x="270932" y="5345451"/>
                </a:cubicBezTo>
                <a:lnTo>
                  <a:pt x="194189" y="5343588"/>
                </a:lnTo>
                <a:lnTo>
                  <a:pt x="192552" y="5342845"/>
                </a:lnTo>
                <a:cubicBezTo>
                  <a:pt x="185478" y="5341467"/>
                  <a:pt x="181262" y="5342160"/>
                  <a:pt x="178320" y="5343766"/>
                </a:cubicBezTo>
                <a:lnTo>
                  <a:pt x="175596" y="5346411"/>
                </a:lnTo>
                <a:lnTo>
                  <a:pt x="147287" y="5352625"/>
                </a:lnTo>
                <a:lnTo>
                  <a:pt x="114847" y="5355844"/>
                </a:lnTo>
                <a:lnTo>
                  <a:pt x="114306" y="5354983"/>
                </a:lnTo>
                <a:cubicBezTo>
                  <a:pt x="110042" y="5353823"/>
                  <a:pt x="100016" y="5353058"/>
                  <a:pt x="89264" y="5348886"/>
                </a:cubicBezTo>
                <a:cubicBezTo>
                  <a:pt x="93123" y="5327937"/>
                  <a:pt x="57863" y="5341064"/>
                  <a:pt x="49794" y="5329950"/>
                </a:cubicBezTo>
                <a:cubicBezTo>
                  <a:pt x="40251" y="5331715"/>
                  <a:pt x="30226" y="5333199"/>
                  <a:pt x="19924" y="5334282"/>
                </a:cubicBezTo>
                <a:lnTo>
                  <a:pt x="13819" y="5334653"/>
                </a:lnTo>
                <a:lnTo>
                  <a:pt x="13657" y="5334455"/>
                </a:lnTo>
                <a:cubicBezTo>
                  <a:pt x="12246" y="5334096"/>
                  <a:pt x="10207" y="5334053"/>
                  <a:pt x="7139" y="5334438"/>
                </a:cubicBezTo>
                <a:lnTo>
                  <a:pt x="2684" y="5335333"/>
                </a:lnTo>
                <a:lnTo>
                  <a:pt x="0" y="5335496"/>
                </a:lnTo>
                <a:lnTo>
                  <a:pt x="0" y="10592"/>
                </a:lnTo>
                <a:lnTo>
                  <a:pt x="11243827" y="0"/>
                </a:lnTo>
                <a:close/>
              </a:path>
            </a:pathLst>
          </a:custGeom>
          <a:solidFill>
            <a:schemeClr val="bg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3E6B4F92-069A-4D85-8930-7C9FCF90AC94}"/>
              </a:ext>
            </a:extLst>
          </p:cNvPr>
          <p:cNvSpPr>
            <a:spLocks noGrp="1"/>
          </p:cNvSpPr>
          <p:nvPr>
            <p:ph type="title"/>
          </p:nvPr>
        </p:nvSpPr>
        <p:spPr>
          <a:xfrm>
            <a:off x="1629751" y="1059116"/>
            <a:ext cx="8924392" cy="933486"/>
          </a:xfrm>
        </p:spPr>
        <p:txBody>
          <a:bodyPr>
            <a:normAutofit/>
          </a:bodyPr>
          <a:lstStyle/>
          <a:p>
            <a:pPr algn="ctr"/>
            <a:r>
              <a:rPr lang="en-US" dirty="0"/>
              <a:t>References</a:t>
            </a:r>
          </a:p>
        </p:txBody>
      </p:sp>
      <p:sp>
        <p:nvSpPr>
          <p:cNvPr id="15" name="Rectangle 6">
            <a:extLst>
              <a:ext uri="{FF2B5EF4-FFF2-40B4-BE49-F238E27FC236}">
                <a16:creationId xmlns:a16="http://schemas.microsoft.com/office/drawing/2014/main" id="{16A12243-4887-4E89-8347-1146AE5D1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351737"/>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8727068E-47DB-46A5-B289-0400E26C446A}"/>
              </a:ext>
            </a:extLst>
          </p:cNvPr>
          <p:cNvSpPr>
            <a:spLocks noGrp="1"/>
          </p:cNvSpPr>
          <p:nvPr>
            <p:ph idx="1"/>
          </p:nvPr>
        </p:nvSpPr>
        <p:spPr>
          <a:xfrm>
            <a:off x="1117601" y="1992602"/>
            <a:ext cx="10080008" cy="4088884"/>
          </a:xfrm>
        </p:spPr>
        <p:txBody>
          <a:bodyPr>
            <a:normAutofit/>
          </a:bodyPr>
          <a:lstStyle/>
          <a:p>
            <a:pPr lvl="0">
              <a:buFont typeface="Wingdings" panose="05000000000000000000" pitchFamily="2" charset="2"/>
              <a:buChar char="v"/>
            </a:pPr>
            <a:r>
              <a:rPr lang="en-US" sz="2000" dirty="0">
                <a:hlinkClick r:id="rId2">
                  <a:extLst>
                    <a:ext uri="{A12FA001-AC4F-418D-AE19-62706E023703}">
                      <ahyp:hlinkClr xmlns:ahyp="http://schemas.microsoft.com/office/drawing/2018/hyperlinkcolor" val="tx"/>
                    </a:ext>
                  </a:extLst>
                </a:hlinkClick>
              </a:rPr>
              <a:t>For SPI: </a:t>
            </a:r>
            <a:r>
              <a:rPr lang="en-US" sz="2000" dirty="0">
                <a:hlinkClick r:id="rId2"/>
              </a:rPr>
              <a:t>https://www.circuitbasics.com/basics-of-the-spi-communication-protocol/</a:t>
            </a:r>
            <a:endParaRPr lang="en-US" sz="2000" dirty="0"/>
          </a:p>
          <a:p>
            <a:pPr lvl="0">
              <a:buFont typeface="Wingdings" panose="05000000000000000000" pitchFamily="2" charset="2"/>
              <a:buChar char="v"/>
            </a:pPr>
            <a:r>
              <a:rPr lang="en-US" sz="2000" dirty="0">
                <a:hlinkClick r:id="rId3">
                  <a:extLst>
                    <a:ext uri="{A12FA001-AC4F-418D-AE19-62706E023703}">
                      <ahyp:hlinkClr xmlns:ahyp="http://schemas.microsoft.com/office/drawing/2018/hyperlinkcolor" val="tx"/>
                    </a:ext>
                  </a:extLst>
                </a:hlinkClick>
              </a:rPr>
              <a:t>For SPI: </a:t>
            </a:r>
            <a:r>
              <a:rPr lang="en-US" sz="2000" dirty="0">
                <a:hlinkClick r:id="rId3"/>
              </a:rPr>
              <a:t>https://learn.sparkfun.com/tutorials/serial-peripheral-interface-spi/all</a:t>
            </a:r>
            <a:endParaRPr lang="en-US" sz="2000" dirty="0"/>
          </a:p>
          <a:p>
            <a:pPr lvl="0">
              <a:buFont typeface="Wingdings" panose="05000000000000000000" pitchFamily="2" charset="2"/>
              <a:buChar char="v"/>
            </a:pPr>
            <a:r>
              <a:rPr lang="en-US" sz="2000" dirty="0"/>
              <a:t>For libraries: </a:t>
            </a:r>
            <a:r>
              <a:rPr lang="en-US" sz="2000" dirty="0">
                <a:hlinkClick r:id="rId4"/>
              </a:rPr>
              <a:t>https://protosupplies.com/product/tft-lcd-2-8-240x320-rgb-spi-display-with-touchscreen/</a:t>
            </a:r>
            <a:endParaRPr lang="en-US" sz="2000" dirty="0"/>
          </a:p>
          <a:p>
            <a:pPr lvl="0">
              <a:buFont typeface="Wingdings" panose="05000000000000000000" pitchFamily="2" charset="2"/>
              <a:buChar char="v"/>
            </a:pPr>
            <a:r>
              <a:rPr lang="en-US" sz="2000" dirty="0"/>
              <a:t>Pin Manual: </a:t>
            </a:r>
            <a:r>
              <a:rPr lang="en-US" sz="2000" dirty="0">
                <a:hlinkClick r:id="rId5"/>
              </a:rPr>
              <a:t>http://www.lcdwiki.com/res/MSP2807/2.8inch_SPI_Module_MSP2807_User_Manual_EN.pdf</a:t>
            </a:r>
            <a:endParaRPr lang="en-US" sz="2000" dirty="0"/>
          </a:p>
          <a:p>
            <a:pPr lvl="0">
              <a:buFont typeface="Wingdings" panose="05000000000000000000" pitchFamily="2" charset="2"/>
              <a:buChar char="v"/>
            </a:pPr>
            <a:r>
              <a:rPr lang="en-US" sz="2000" dirty="0"/>
              <a:t>Touchscreen: </a:t>
            </a:r>
            <a:r>
              <a:rPr lang="en-US" sz="2000" u="sng" dirty="0">
                <a:solidFill>
                  <a:schemeClr val="accent1">
                    <a:lumMod val="75000"/>
                  </a:schemeClr>
                </a:solidFill>
              </a:rPr>
              <a:t>https://www.amazon.ca/Display-Module-240x320-Serial-ILI9341/dp/B07BDML7LM/ref=pd_sbs_3?pd_rd_w=lNfqj&amp;pf_rd_p=ac0ba40f-1b2a-4803-91f7-9d36ccf6dbf9&amp;pf_rd_r=957MY4CXH80WZS18T1AS&amp;pd_rd_r=261b631a-d12e-4b5d-973b-5b066d763a32&amp;pd_rd_wg=e7nNi&amp;pd_rd_i=B07BDML7LM&amp;psc=1</a:t>
            </a:r>
          </a:p>
          <a:p>
            <a:pPr marL="0" lvl="0" indent="0">
              <a:buNone/>
            </a:pPr>
            <a:endParaRPr lang="en-US" sz="2000" u="sng" dirty="0"/>
          </a:p>
          <a:p>
            <a:endParaRPr lang="en-US" sz="1700" dirty="0"/>
          </a:p>
        </p:txBody>
      </p:sp>
    </p:spTree>
    <p:extLst>
      <p:ext uri="{BB962C8B-B14F-4D97-AF65-F5344CB8AC3E}">
        <p14:creationId xmlns:p14="http://schemas.microsoft.com/office/powerpoint/2010/main" val="1253013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6" name="Rectangle 55">
            <a:extLst>
              <a:ext uri="{FF2B5EF4-FFF2-40B4-BE49-F238E27FC236}">
                <a16:creationId xmlns:a16="http://schemas.microsoft.com/office/drawing/2014/main" id="{EB791652-581E-452C-B970-B3C48D4A9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0DC0EC46-2230-4728-856D-F35311121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62249"/>
          </a:xfrm>
          <a:custGeom>
            <a:avLst/>
            <a:gdLst>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8506 w 11243827"/>
              <a:gd name="connsiteY105" fmla="*/ 5632788 h 5641173"/>
              <a:gd name="connsiteX106" fmla="*/ 7912803 w 11243827"/>
              <a:gd name="connsiteY106" fmla="*/ 5629702 h 5641173"/>
              <a:gd name="connsiteX107" fmla="*/ 7890915 w 11243827"/>
              <a:gd name="connsiteY107" fmla="*/ 5612272 h 5641173"/>
              <a:gd name="connsiteX108" fmla="*/ 7727691 w 11243827"/>
              <a:gd name="connsiteY108" fmla="*/ 5621064 h 5641173"/>
              <a:gd name="connsiteX109" fmla="*/ 7685998 w 11243827"/>
              <a:gd name="connsiteY109" fmla="*/ 5615564 h 5641173"/>
              <a:gd name="connsiteX110" fmla="*/ 7649302 w 11243827"/>
              <a:gd name="connsiteY110" fmla="*/ 5626541 h 5641173"/>
              <a:gd name="connsiteX111" fmla="*/ 7634083 w 11243827"/>
              <a:gd name="connsiteY111" fmla="*/ 5620862 h 5641173"/>
              <a:gd name="connsiteX112" fmla="*/ 7631455 w 11243827"/>
              <a:gd name="connsiteY112" fmla="*/ 5619708 h 5641173"/>
              <a:gd name="connsiteX113" fmla="*/ 7620952 w 11243827"/>
              <a:gd name="connsiteY113" fmla="*/ 5618872 h 5641173"/>
              <a:gd name="connsiteX114" fmla="*/ 7617992 w 11243827"/>
              <a:gd name="connsiteY114" fmla="*/ 5613914 h 5641173"/>
              <a:gd name="connsiteX115" fmla="*/ 7602182 w 11243827"/>
              <a:gd name="connsiteY115" fmla="*/ 5609271 h 5641173"/>
              <a:gd name="connsiteX116" fmla="*/ 7582847 w 11243827"/>
              <a:gd name="connsiteY116" fmla="*/ 5609047 h 5641173"/>
              <a:gd name="connsiteX117" fmla="*/ 7514158 w 11243827"/>
              <a:gd name="connsiteY117" fmla="*/ 5607737 h 5641173"/>
              <a:gd name="connsiteX118" fmla="*/ 7502955 w 11243827"/>
              <a:gd name="connsiteY118" fmla="*/ 5610415 h 5641173"/>
              <a:gd name="connsiteX119" fmla="*/ 7466391 w 11243827"/>
              <a:gd name="connsiteY119" fmla="*/ 5605949 h 5641173"/>
              <a:gd name="connsiteX120" fmla="*/ 7433806 w 11243827"/>
              <a:gd name="connsiteY120" fmla="*/ 5604945 h 5641173"/>
              <a:gd name="connsiteX121" fmla="*/ 7412693 w 11243827"/>
              <a:gd name="connsiteY121" fmla="*/ 5607075 h 5641173"/>
              <a:gd name="connsiteX122" fmla="*/ 7407159 w 11243827"/>
              <a:gd name="connsiteY122" fmla="*/ 5605310 h 5641173"/>
              <a:gd name="connsiteX123" fmla="*/ 7385900 w 11243827"/>
              <a:gd name="connsiteY123" fmla="*/ 5604171 h 5641173"/>
              <a:gd name="connsiteX124" fmla="*/ 7375071 w 11243827"/>
              <a:gd name="connsiteY124" fmla="*/ 5606788 h 5641173"/>
              <a:gd name="connsiteX125" fmla="*/ 7364382 w 11243827"/>
              <a:gd name="connsiteY125" fmla="*/ 5600762 h 5641173"/>
              <a:gd name="connsiteX126" fmla="*/ 7361770 w 11243827"/>
              <a:gd name="connsiteY126" fmla="*/ 5596347 h 5641173"/>
              <a:gd name="connsiteX127" fmla="*/ 7346641 w 11243827"/>
              <a:gd name="connsiteY127" fmla="*/ 5598329 h 5641173"/>
              <a:gd name="connsiteX128" fmla="*/ 7334238 w 11243827"/>
              <a:gd name="connsiteY128" fmla="*/ 5594014 h 5641173"/>
              <a:gd name="connsiteX129" fmla="*/ 7323426 w 11243827"/>
              <a:gd name="connsiteY129" fmla="*/ 5596835 h 5641173"/>
              <a:gd name="connsiteX130" fmla="*/ 7318938 w 11243827"/>
              <a:gd name="connsiteY130" fmla="*/ 5596200 h 5641173"/>
              <a:gd name="connsiteX131" fmla="*/ 7307784 w 11243827"/>
              <a:gd name="connsiteY131" fmla="*/ 5594065 h 5641173"/>
              <a:gd name="connsiteX132" fmla="*/ 7288540 w 11243827"/>
              <a:gd name="connsiteY132" fmla="*/ 5589320 h 5641173"/>
              <a:gd name="connsiteX133" fmla="*/ 7282537 w 11243827"/>
              <a:gd name="connsiteY133" fmla="*/ 5588660 h 5641173"/>
              <a:gd name="connsiteX134" fmla="*/ 7269466 w 11243827"/>
              <a:gd name="connsiteY134" fmla="*/ 5581404 h 5641173"/>
              <a:gd name="connsiteX135" fmla="*/ 7244165 w 11243827"/>
              <a:gd name="connsiteY135" fmla="*/ 5575200 h 5641173"/>
              <a:gd name="connsiteX136" fmla="*/ 7199619 w 11243827"/>
              <a:gd name="connsiteY136" fmla="*/ 5553550 h 5641173"/>
              <a:gd name="connsiteX137" fmla="*/ 7173434 w 11243827"/>
              <a:gd name="connsiteY137" fmla="*/ 5543219 h 5641173"/>
              <a:gd name="connsiteX138" fmla="*/ 7155718 w 11243827"/>
              <a:gd name="connsiteY138" fmla="*/ 5533697 h 5641173"/>
              <a:gd name="connsiteX139" fmla="*/ 7103430 w 11243827"/>
              <a:gd name="connsiteY139" fmla="*/ 5520249 h 5641173"/>
              <a:gd name="connsiteX140" fmla="*/ 7013746 w 11243827"/>
              <a:gd name="connsiteY140" fmla="*/ 5502470 h 5641173"/>
              <a:gd name="connsiteX141" fmla="*/ 6995379 w 11243827"/>
              <a:gd name="connsiteY141" fmla="*/ 5497693 h 5641173"/>
              <a:gd name="connsiteX142" fmla="*/ 6982475 w 11243827"/>
              <a:gd name="connsiteY142" fmla="*/ 5489641 h 5641173"/>
              <a:gd name="connsiteX143" fmla="*/ 6981994 w 11243827"/>
              <a:gd name="connsiteY143" fmla="*/ 5484335 h 5641173"/>
              <a:gd name="connsiteX144" fmla="*/ 6972355 w 11243827"/>
              <a:gd name="connsiteY144" fmla="*/ 5481074 h 5641173"/>
              <a:gd name="connsiteX145" fmla="*/ 6970394 w 11243827"/>
              <a:gd name="connsiteY145" fmla="*/ 5479383 h 5641173"/>
              <a:gd name="connsiteX146" fmla="*/ 6958543 w 11243827"/>
              <a:gd name="connsiteY146" fmla="*/ 5470507 h 5641173"/>
              <a:gd name="connsiteX147" fmla="*/ 6918276 w 11243827"/>
              <a:gd name="connsiteY147" fmla="*/ 5472034 h 5641173"/>
              <a:gd name="connsiteX148" fmla="*/ 6881046 w 11243827"/>
              <a:gd name="connsiteY148" fmla="*/ 5457070 h 5641173"/>
              <a:gd name="connsiteX149" fmla="*/ 6720917 w 11243827"/>
              <a:gd name="connsiteY149" fmla="*/ 5426664 h 5641173"/>
              <a:gd name="connsiteX150" fmla="*/ 6724964 w 11243827"/>
              <a:gd name="connsiteY150" fmla="*/ 5414071 h 5641173"/>
              <a:gd name="connsiteX151" fmla="*/ 6717823 w 11243827"/>
              <a:gd name="connsiteY151" fmla="*/ 5410317 h 5641173"/>
              <a:gd name="connsiteX152" fmla="*/ 6660723 w 11243827"/>
              <a:gd name="connsiteY152" fmla="*/ 5408304 h 5641173"/>
              <a:gd name="connsiteX153" fmla="*/ 6532914 w 11243827"/>
              <a:gd name="connsiteY153" fmla="*/ 5431205 h 5641173"/>
              <a:gd name="connsiteX154" fmla="*/ 6317327 w 11243827"/>
              <a:gd name="connsiteY154" fmla="*/ 5481889 h 5641173"/>
              <a:gd name="connsiteX155" fmla="*/ 6196243 w 11243827"/>
              <a:gd name="connsiteY155" fmla="*/ 5515042 h 5641173"/>
              <a:gd name="connsiteX156" fmla="*/ 6099124 w 11243827"/>
              <a:gd name="connsiteY156" fmla="*/ 5516848 h 5641173"/>
              <a:gd name="connsiteX157" fmla="*/ 6016077 w 11243827"/>
              <a:gd name="connsiteY157" fmla="*/ 5528642 h 5641173"/>
              <a:gd name="connsiteX158" fmla="*/ 6004389 w 11243827"/>
              <a:gd name="connsiteY158" fmla="*/ 5531206 h 5641173"/>
              <a:gd name="connsiteX159" fmla="*/ 5933945 w 11243827"/>
              <a:gd name="connsiteY159" fmla="*/ 5538840 h 5641173"/>
              <a:gd name="connsiteX160" fmla="*/ 5883936 w 11243827"/>
              <a:gd name="connsiteY160" fmla="*/ 5553807 h 5641173"/>
              <a:gd name="connsiteX161" fmla="*/ 5798331 w 11243827"/>
              <a:gd name="connsiteY161" fmla="*/ 5564248 h 5641173"/>
              <a:gd name="connsiteX162" fmla="*/ 5712738 w 11243827"/>
              <a:gd name="connsiteY162" fmla="*/ 5573120 h 5641173"/>
              <a:gd name="connsiteX163" fmla="*/ 5681342 w 11243827"/>
              <a:gd name="connsiteY163" fmla="*/ 5575621 h 5641173"/>
              <a:gd name="connsiteX164" fmla="*/ 5627167 w 11243827"/>
              <a:gd name="connsiteY164" fmla="*/ 5583215 h 5641173"/>
              <a:gd name="connsiteX165" fmla="*/ 5591414 w 11243827"/>
              <a:gd name="connsiteY165" fmla="*/ 5587695 h 5641173"/>
              <a:gd name="connsiteX166" fmla="*/ 5583028 w 11243827"/>
              <a:gd name="connsiteY166" fmla="*/ 5580877 h 5641173"/>
              <a:gd name="connsiteX167" fmla="*/ 5549426 w 11243827"/>
              <a:gd name="connsiteY167" fmla="*/ 5582858 h 5641173"/>
              <a:gd name="connsiteX168" fmla="*/ 5519999 w 11243827"/>
              <a:gd name="connsiteY168" fmla="*/ 5592246 h 5641173"/>
              <a:gd name="connsiteX169" fmla="*/ 5480028 w 11243827"/>
              <a:gd name="connsiteY169" fmla="*/ 5597282 h 5641173"/>
              <a:gd name="connsiteX170" fmla="*/ 5456175 w 11243827"/>
              <a:gd name="connsiteY170" fmla="*/ 5600371 h 5641173"/>
              <a:gd name="connsiteX171" fmla="*/ 5388463 w 11243827"/>
              <a:gd name="connsiteY171" fmla="*/ 5602638 h 5641173"/>
              <a:gd name="connsiteX172" fmla="*/ 5265898 w 11243827"/>
              <a:gd name="connsiteY172" fmla="*/ 5591830 h 5641173"/>
              <a:gd name="connsiteX173" fmla="*/ 5231231 w 11243827"/>
              <a:gd name="connsiteY173" fmla="*/ 5592790 h 5641173"/>
              <a:gd name="connsiteX174" fmla="*/ 5226996 w 11243827"/>
              <a:gd name="connsiteY174" fmla="*/ 5595040 h 5641173"/>
              <a:gd name="connsiteX175" fmla="*/ 5175988 w 11243827"/>
              <a:gd name="connsiteY175" fmla="*/ 5588131 h 5641173"/>
              <a:gd name="connsiteX176" fmla="*/ 5107470 w 11243827"/>
              <a:gd name="connsiteY176" fmla="*/ 5594771 h 5641173"/>
              <a:gd name="connsiteX177" fmla="*/ 5027868 w 11243827"/>
              <a:gd name="connsiteY177" fmla="*/ 5605624 h 5641173"/>
              <a:gd name="connsiteX178" fmla="*/ 5007324 w 11243827"/>
              <a:gd name="connsiteY178" fmla="*/ 5609209 h 5641173"/>
              <a:gd name="connsiteX179" fmla="*/ 4952559 w 11243827"/>
              <a:gd name="connsiteY179" fmla="*/ 5611402 h 5641173"/>
              <a:gd name="connsiteX180" fmla="*/ 4826081 w 11243827"/>
              <a:gd name="connsiteY180" fmla="*/ 5616191 h 5641173"/>
              <a:gd name="connsiteX181" fmla="*/ 4823501 w 11243827"/>
              <a:gd name="connsiteY181" fmla="*/ 5619174 h 5641173"/>
              <a:gd name="connsiteX182" fmla="*/ 4813093 w 11243827"/>
              <a:gd name="connsiteY182" fmla="*/ 5620026 h 5641173"/>
              <a:gd name="connsiteX183" fmla="*/ 4810563 w 11243827"/>
              <a:gd name="connsiteY183" fmla="*/ 5620787 h 5641173"/>
              <a:gd name="connsiteX184" fmla="*/ 4795818 w 11243827"/>
              <a:gd name="connsiteY184" fmla="*/ 5624618 h 5641173"/>
              <a:gd name="connsiteX185" fmla="*/ 4758404 w 11243827"/>
              <a:gd name="connsiteY185" fmla="*/ 5619510 h 5641173"/>
              <a:gd name="connsiteX186" fmla="*/ 4717254 w 11243827"/>
              <a:gd name="connsiteY186" fmla="*/ 5624155 h 5641173"/>
              <a:gd name="connsiteX187" fmla="*/ 4591958 w 11243827"/>
              <a:gd name="connsiteY187" fmla="*/ 5624710 h 5641173"/>
              <a:gd name="connsiteX188" fmla="*/ 4476215 w 11243827"/>
              <a:gd name="connsiteY188" fmla="*/ 5628210 h 5641173"/>
              <a:gd name="connsiteX189" fmla="*/ 4425193 w 11243827"/>
              <a:gd name="connsiteY189" fmla="*/ 5627414 h 5641173"/>
              <a:gd name="connsiteX190" fmla="*/ 4383866 w 11243827"/>
              <a:gd name="connsiteY190" fmla="*/ 5626546 h 5641173"/>
              <a:gd name="connsiteX191" fmla="*/ 4385596 w 11243827"/>
              <a:gd name="connsiteY191" fmla="*/ 5634646 h 5641173"/>
              <a:gd name="connsiteX192" fmla="*/ 4360864 w 11243827"/>
              <a:gd name="connsiteY192" fmla="*/ 5641173 h 5641173"/>
              <a:gd name="connsiteX193" fmla="*/ 4328321 w 11243827"/>
              <a:gd name="connsiteY193" fmla="*/ 5626332 h 5641173"/>
              <a:gd name="connsiteX194" fmla="*/ 4309842 w 11243827"/>
              <a:gd name="connsiteY194" fmla="*/ 5626471 h 5641173"/>
              <a:gd name="connsiteX195" fmla="*/ 4277424 w 11243827"/>
              <a:gd name="connsiteY195" fmla="*/ 5631598 h 5641173"/>
              <a:gd name="connsiteX196" fmla="*/ 4266627 w 11243827"/>
              <a:gd name="connsiteY196" fmla="*/ 5633969 h 5641173"/>
              <a:gd name="connsiteX197" fmla="*/ 4185525 w 11243827"/>
              <a:gd name="connsiteY197" fmla="*/ 5617508 h 5641173"/>
              <a:gd name="connsiteX198" fmla="*/ 4177617 w 11243827"/>
              <a:gd name="connsiteY198" fmla="*/ 5610903 h 5641173"/>
              <a:gd name="connsiteX199" fmla="*/ 4136948 w 11243827"/>
              <a:gd name="connsiteY199" fmla="*/ 5608031 h 5641173"/>
              <a:gd name="connsiteX200" fmla="*/ 4132323 w 11243827"/>
              <a:gd name="connsiteY200" fmla="*/ 5609784 h 5641173"/>
              <a:gd name="connsiteX201" fmla="*/ 4098620 w 11243827"/>
              <a:gd name="connsiteY201" fmla="*/ 5599672 h 5641173"/>
              <a:gd name="connsiteX202" fmla="*/ 3963475 w 11243827"/>
              <a:gd name="connsiteY202" fmla="*/ 5581841 h 5641173"/>
              <a:gd name="connsiteX203" fmla="*/ 3703613 w 11243827"/>
              <a:gd name="connsiteY203" fmla="*/ 5572482 h 5641173"/>
              <a:gd name="connsiteX204" fmla="*/ 3432987 w 11243827"/>
              <a:gd name="connsiteY204" fmla="*/ 5545768 h 5641173"/>
              <a:gd name="connsiteX205" fmla="*/ 3176381 w 11243827"/>
              <a:gd name="connsiteY205" fmla="*/ 5556110 h 5641173"/>
              <a:gd name="connsiteX206" fmla="*/ 2710156 w 11243827"/>
              <a:gd name="connsiteY206" fmla="*/ 5527517 h 5641173"/>
              <a:gd name="connsiteX207" fmla="*/ 2550206 w 11243827"/>
              <a:gd name="connsiteY207" fmla="*/ 5524958 h 5641173"/>
              <a:gd name="connsiteX208" fmla="*/ 2443041 w 11243827"/>
              <a:gd name="connsiteY208" fmla="*/ 5523990 h 5641173"/>
              <a:gd name="connsiteX209" fmla="*/ 2435613 w 11243827"/>
              <a:gd name="connsiteY209" fmla="*/ 5526704 h 5641173"/>
              <a:gd name="connsiteX210" fmla="*/ 2405682 w 11243827"/>
              <a:gd name="connsiteY210" fmla="*/ 5528307 h 5641173"/>
              <a:gd name="connsiteX211" fmla="*/ 2397487 w 11243827"/>
              <a:gd name="connsiteY211" fmla="*/ 5540337 h 5641173"/>
              <a:gd name="connsiteX212" fmla="*/ 2297454 w 11243827"/>
              <a:gd name="connsiteY212" fmla="*/ 5550765 h 5641173"/>
              <a:gd name="connsiteX213" fmla="*/ 2056700 w 11243827"/>
              <a:gd name="connsiteY213" fmla="*/ 5555489 h 5641173"/>
              <a:gd name="connsiteX214" fmla="*/ 1878530 w 11243827"/>
              <a:gd name="connsiteY214" fmla="*/ 5535330 h 5641173"/>
              <a:gd name="connsiteX215" fmla="*/ 1859292 w 11243827"/>
              <a:gd name="connsiteY215" fmla="*/ 5535461 h 5641173"/>
              <a:gd name="connsiteX216" fmla="*/ 1835626 w 11243827"/>
              <a:gd name="connsiteY216" fmla="*/ 5533793 h 5641173"/>
              <a:gd name="connsiteX217" fmla="*/ 1798939 w 11243827"/>
              <a:gd name="connsiteY217" fmla="*/ 5540285 h 5641173"/>
              <a:gd name="connsiteX218" fmla="*/ 1779046 w 11243827"/>
              <a:gd name="connsiteY218" fmla="*/ 5549949 h 5641173"/>
              <a:gd name="connsiteX219" fmla="*/ 1772421 w 11243827"/>
              <a:gd name="connsiteY219" fmla="*/ 5549018 h 5641173"/>
              <a:gd name="connsiteX220" fmla="*/ 1772052 w 11243827"/>
              <a:gd name="connsiteY220" fmla="*/ 5545689 h 5641173"/>
              <a:gd name="connsiteX221" fmla="*/ 1711543 w 11243827"/>
              <a:gd name="connsiteY221" fmla="*/ 5534558 h 5641173"/>
              <a:gd name="connsiteX222" fmla="*/ 1698891 w 11243827"/>
              <a:gd name="connsiteY222" fmla="*/ 5513187 h 5641173"/>
              <a:gd name="connsiteX223" fmla="*/ 1538763 w 11243827"/>
              <a:gd name="connsiteY223" fmla="*/ 5482781 h 5641173"/>
              <a:gd name="connsiteX224" fmla="*/ 1501533 w 11243827"/>
              <a:gd name="connsiteY224" fmla="*/ 5467817 h 5641173"/>
              <a:gd name="connsiteX225" fmla="*/ 1461266 w 11243827"/>
              <a:gd name="connsiteY225" fmla="*/ 5469343 h 5641173"/>
              <a:gd name="connsiteX226" fmla="*/ 1449415 w 11243827"/>
              <a:gd name="connsiteY226" fmla="*/ 5460467 h 5641173"/>
              <a:gd name="connsiteX227" fmla="*/ 1447454 w 11243827"/>
              <a:gd name="connsiteY227" fmla="*/ 5458776 h 5641173"/>
              <a:gd name="connsiteX228" fmla="*/ 1437814 w 11243827"/>
              <a:gd name="connsiteY228" fmla="*/ 5455515 h 5641173"/>
              <a:gd name="connsiteX229" fmla="*/ 1437334 w 11243827"/>
              <a:gd name="connsiteY229" fmla="*/ 5450209 h 5641173"/>
              <a:gd name="connsiteX230" fmla="*/ 1424429 w 11243827"/>
              <a:gd name="connsiteY230" fmla="*/ 5442157 h 5641173"/>
              <a:gd name="connsiteX231" fmla="*/ 1406063 w 11243827"/>
              <a:gd name="connsiteY231" fmla="*/ 5437380 h 5641173"/>
              <a:gd name="connsiteX232" fmla="*/ 1316379 w 11243827"/>
              <a:gd name="connsiteY232" fmla="*/ 5419601 h 5641173"/>
              <a:gd name="connsiteX233" fmla="*/ 1264090 w 11243827"/>
              <a:gd name="connsiteY233" fmla="*/ 5406153 h 5641173"/>
              <a:gd name="connsiteX234" fmla="*/ 1246374 w 11243827"/>
              <a:gd name="connsiteY234" fmla="*/ 5396631 h 5641173"/>
              <a:gd name="connsiteX235" fmla="*/ 1220190 w 11243827"/>
              <a:gd name="connsiteY235" fmla="*/ 5386301 h 5641173"/>
              <a:gd name="connsiteX236" fmla="*/ 1175643 w 11243827"/>
              <a:gd name="connsiteY236" fmla="*/ 5364651 h 5641173"/>
              <a:gd name="connsiteX237" fmla="*/ 1150342 w 11243827"/>
              <a:gd name="connsiteY237" fmla="*/ 5358447 h 5641173"/>
              <a:gd name="connsiteX238" fmla="*/ 1137272 w 11243827"/>
              <a:gd name="connsiteY238" fmla="*/ 5351191 h 5641173"/>
              <a:gd name="connsiteX239" fmla="*/ 1131268 w 11243827"/>
              <a:gd name="connsiteY239" fmla="*/ 5350530 h 5641173"/>
              <a:gd name="connsiteX240" fmla="*/ 1112024 w 11243827"/>
              <a:gd name="connsiteY240" fmla="*/ 5345786 h 5641173"/>
              <a:gd name="connsiteX241" fmla="*/ 1100870 w 11243827"/>
              <a:gd name="connsiteY241" fmla="*/ 5343651 h 5641173"/>
              <a:gd name="connsiteX242" fmla="*/ 1096383 w 11243827"/>
              <a:gd name="connsiteY242" fmla="*/ 5343015 h 5641173"/>
              <a:gd name="connsiteX243" fmla="*/ 1085571 w 11243827"/>
              <a:gd name="connsiteY243" fmla="*/ 5345836 h 5641173"/>
              <a:gd name="connsiteX244" fmla="*/ 1073168 w 11243827"/>
              <a:gd name="connsiteY244" fmla="*/ 5341521 h 5641173"/>
              <a:gd name="connsiteX245" fmla="*/ 1058039 w 11243827"/>
              <a:gd name="connsiteY245" fmla="*/ 5343504 h 5641173"/>
              <a:gd name="connsiteX246" fmla="*/ 1055426 w 11243827"/>
              <a:gd name="connsiteY246" fmla="*/ 5339088 h 5641173"/>
              <a:gd name="connsiteX247" fmla="*/ 1044738 w 11243827"/>
              <a:gd name="connsiteY247" fmla="*/ 5333063 h 5641173"/>
              <a:gd name="connsiteX248" fmla="*/ 1033909 w 11243827"/>
              <a:gd name="connsiteY248" fmla="*/ 5335680 h 5641173"/>
              <a:gd name="connsiteX249" fmla="*/ 1012649 w 11243827"/>
              <a:gd name="connsiteY249" fmla="*/ 5334541 h 5641173"/>
              <a:gd name="connsiteX250" fmla="*/ 1007115 w 11243827"/>
              <a:gd name="connsiteY250" fmla="*/ 5332775 h 5641173"/>
              <a:gd name="connsiteX251" fmla="*/ 986002 w 11243827"/>
              <a:gd name="connsiteY251" fmla="*/ 5334906 h 5641173"/>
              <a:gd name="connsiteX252" fmla="*/ 953418 w 11243827"/>
              <a:gd name="connsiteY252" fmla="*/ 5333901 h 5641173"/>
              <a:gd name="connsiteX253" fmla="*/ 916854 w 11243827"/>
              <a:gd name="connsiteY253" fmla="*/ 5329435 h 5641173"/>
              <a:gd name="connsiteX254" fmla="*/ 905651 w 11243827"/>
              <a:gd name="connsiteY254" fmla="*/ 5332114 h 5641173"/>
              <a:gd name="connsiteX255" fmla="*/ 836961 w 11243827"/>
              <a:gd name="connsiteY255" fmla="*/ 5330803 h 5641173"/>
              <a:gd name="connsiteX256" fmla="*/ 817627 w 11243827"/>
              <a:gd name="connsiteY256" fmla="*/ 5330580 h 5641173"/>
              <a:gd name="connsiteX257" fmla="*/ 801817 w 11243827"/>
              <a:gd name="connsiteY257" fmla="*/ 5325937 h 5641173"/>
              <a:gd name="connsiteX258" fmla="*/ 798857 w 11243827"/>
              <a:gd name="connsiteY258" fmla="*/ 5320979 h 5641173"/>
              <a:gd name="connsiteX259" fmla="*/ 788354 w 11243827"/>
              <a:gd name="connsiteY259" fmla="*/ 5320143 h 5641173"/>
              <a:gd name="connsiteX260" fmla="*/ 785726 w 11243827"/>
              <a:gd name="connsiteY260" fmla="*/ 5318989 h 5641173"/>
              <a:gd name="connsiteX261" fmla="*/ 770507 w 11243827"/>
              <a:gd name="connsiteY261" fmla="*/ 5313309 h 5641173"/>
              <a:gd name="connsiteX262" fmla="*/ 733810 w 11243827"/>
              <a:gd name="connsiteY262" fmla="*/ 5324286 h 5641173"/>
              <a:gd name="connsiteX263" fmla="*/ 692117 w 11243827"/>
              <a:gd name="connsiteY263" fmla="*/ 5318786 h 5641173"/>
              <a:gd name="connsiteX264" fmla="*/ 528894 w 11243827"/>
              <a:gd name="connsiteY264" fmla="*/ 5327578 h 5641173"/>
              <a:gd name="connsiteX265" fmla="*/ 507005 w 11243827"/>
              <a:gd name="connsiteY265" fmla="*/ 5310149 h 5641173"/>
              <a:gd name="connsiteX266" fmla="*/ 441302 w 11243827"/>
              <a:gd name="connsiteY266" fmla="*/ 5307062 h 5641173"/>
              <a:gd name="connsiteX267" fmla="*/ 336819 w 11243827"/>
              <a:gd name="connsiteY267" fmla="*/ 5336690 h 5641173"/>
              <a:gd name="connsiteX268" fmla="*/ 215763 w 11243827"/>
              <a:gd name="connsiteY268" fmla="*/ 5332575 h 5641173"/>
              <a:gd name="connsiteX269" fmla="*/ 205927 w 11243827"/>
              <a:gd name="connsiteY269" fmla="*/ 5339672 h 5641173"/>
              <a:gd name="connsiteX270" fmla="*/ 194189 w 11243827"/>
              <a:gd name="connsiteY270" fmla="*/ 5343588 h 5641173"/>
              <a:gd name="connsiteX271" fmla="*/ 192552 w 11243827"/>
              <a:gd name="connsiteY271" fmla="*/ 5342845 h 5641173"/>
              <a:gd name="connsiteX272" fmla="*/ 178320 w 11243827"/>
              <a:gd name="connsiteY272" fmla="*/ 5343766 h 5641173"/>
              <a:gd name="connsiteX273" fmla="*/ 175596 w 11243827"/>
              <a:gd name="connsiteY273" fmla="*/ 5346411 h 5641173"/>
              <a:gd name="connsiteX274" fmla="*/ 165951 w 11243827"/>
              <a:gd name="connsiteY274" fmla="*/ 5347808 h 5641173"/>
              <a:gd name="connsiteX275" fmla="*/ 147287 w 11243827"/>
              <a:gd name="connsiteY275" fmla="*/ 5352625 h 5641173"/>
              <a:gd name="connsiteX276" fmla="*/ 143484 w 11243827"/>
              <a:gd name="connsiteY276" fmla="*/ 5351591 h 5641173"/>
              <a:gd name="connsiteX277" fmla="*/ 114847 w 11243827"/>
              <a:gd name="connsiteY277" fmla="*/ 5355844 h 5641173"/>
              <a:gd name="connsiteX278" fmla="*/ 114306 w 11243827"/>
              <a:gd name="connsiteY278" fmla="*/ 5354983 h 5641173"/>
              <a:gd name="connsiteX279" fmla="*/ 105588 w 11243827"/>
              <a:gd name="connsiteY279" fmla="*/ 5352169 h 5641173"/>
              <a:gd name="connsiteX280" fmla="*/ 89264 w 11243827"/>
              <a:gd name="connsiteY280" fmla="*/ 5348886 h 5641173"/>
              <a:gd name="connsiteX281" fmla="*/ 49794 w 11243827"/>
              <a:gd name="connsiteY281" fmla="*/ 5329950 h 5641173"/>
              <a:gd name="connsiteX282" fmla="*/ 19924 w 11243827"/>
              <a:gd name="connsiteY282" fmla="*/ 5334282 h 5641173"/>
              <a:gd name="connsiteX283" fmla="*/ 13819 w 11243827"/>
              <a:gd name="connsiteY283" fmla="*/ 5334653 h 5641173"/>
              <a:gd name="connsiteX284" fmla="*/ 13657 w 11243827"/>
              <a:gd name="connsiteY284" fmla="*/ 5334455 h 5641173"/>
              <a:gd name="connsiteX285" fmla="*/ 7139 w 11243827"/>
              <a:gd name="connsiteY285" fmla="*/ 5334438 h 5641173"/>
              <a:gd name="connsiteX286" fmla="*/ 2684 w 11243827"/>
              <a:gd name="connsiteY286" fmla="*/ 5335333 h 5641173"/>
              <a:gd name="connsiteX287" fmla="*/ 0 w 11243827"/>
              <a:gd name="connsiteY287" fmla="*/ 5335496 h 5641173"/>
              <a:gd name="connsiteX288" fmla="*/ 0 w 11243827"/>
              <a:gd name="connsiteY288" fmla="*/ 10592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717823 w 11243827"/>
              <a:gd name="connsiteY150" fmla="*/ 5410317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63717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87273"/>
              <a:gd name="connsiteX1" fmla="*/ 11243827 w 11243827"/>
              <a:gd name="connsiteY1" fmla="*/ 1470035 h 5687273"/>
              <a:gd name="connsiteX2" fmla="*/ 11243827 w 11243827"/>
              <a:gd name="connsiteY2" fmla="*/ 5001571 h 5687273"/>
              <a:gd name="connsiteX3" fmla="*/ 11243827 w 11243827"/>
              <a:gd name="connsiteY3" fmla="*/ 5209610 h 5687273"/>
              <a:gd name="connsiteX4" fmla="*/ 11240675 w 11243827"/>
              <a:gd name="connsiteY4" fmla="*/ 5210442 h 5687273"/>
              <a:gd name="connsiteX5" fmla="*/ 11179959 w 11243827"/>
              <a:gd name="connsiteY5" fmla="*/ 5221199 h 5687273"/>
              <a:gd name="connsiteX6" fmla="*/ 11105493 w 11243827"/>
              <a:gd name="connsiteY6" fmla="*/ 5259905 h 5687273"/>
              <a:gd name="connsiteX7" fmla="*/ 11078640 w 11243827"/>
              <a:gd name="connsiteY7" fmla="*/ 5263531 h 5687273"/>
              <a:gd name="connsiteX8" fmla="*/ 11079616 w 11243827"/>
              <a:gd name="connsiteY8" fmla="*/ 5270380 h 5687273"/>
              <a:gd name="connsiteX9" fmla="*/ 11069641 w 11243827"/>
              <a:gd name="connsiteY9" fmla="*/ 5270884 h 5687273"/>
              <a:gd name="connsiteX10" fmla="*/ 11047377 w 11243827"/>
              <a:gd name="connsiteY10" fmla="*/ 5271051 h 5687273"/>
              <a:gd name="connsiteX11" fmla="*/ 10980705 w 11243827"/>
              <a:gd name="connsiteY11" fmla="*/ 5272951 h 5687273"/>
              <a:gd name="connsiteX12" fmla="*/ 10962514 w 11243827"/>
              <a:gd name="connsiteY12" fmla="*/ 5286084 h 5687273"/>
              <a:gd name="connsiteX13" fmla="*/ 10945307 w 11243827"/>
              <a:gd name="connsiteY13" fmla="*/ 5286290 h 5687273"/>
              <a:gd name="connsiteX14" fmla="*/ 10845516 w 11243827"/>
              <a:gd name="connsiteY14" fmla="*/ 5303894 h 5687273"/>
              <a:gd name="connsiteX15" fmla="*/ 10831795 w 11243827"/>
              <a:gd name="connsiteY15" fmla="*/ 5305210 h 5687273"/>
              <a:gd name="connsiteX16" fmla="*/ 10824365 w 11243827"/>
              <a:gd name="connsiteY16" fmla="*/ 5311111 h 5687273"/>
              <a:gd name="connsiteX17" fmla="*/ 10797756 w 11243827"/>
              <a:gd name="connsiteY17" fmla="*/ 5312285 h 5687273"/>
              <a:gd name="connsiteX18" fmla="*/ 10796525 w 11243827"/>
              <a:gd name="connsiteY18" fmla="*/ 5315645 h 5687273"/>
              <a:gd name="connsiteX19" fmla="*/ 10709063 w 11243827"/>
              <a:gd name="connsiteY19" fmla="*/ 5344492 h 5687273"/>
              <a:gd name="connsiteX20" fmla="*/ 10694078 w 11243827"/>
              <a:gd name="connsiteY20" fmla="*/ 5349258 h 5687273"/>
              <a:gd name="connsiteX21" fmla="*/ 10681131 w 11243827"/>
              <a:gd name="connsiteY21" fmla="*/ 5347812 h 5687273"/>
              <a:gd name="connsiteX22" fmla="*/ 10609448 w 11243827"/>
              <a:gd name="connsiteY22" fmla="*/ 5351931 h 5687273"/>
              <a:gd name="connsiteX23" fmla="*/ 10592397 w 11243827"/>
              <a:gd name="connsiteY23" fmla="*/ 5349402 h 5687273"/>
              <a:gd name="connsiteX24" fmla="*/ 10585227 w 11243827"/>
              <a:gd name="connsiteY24" fmla="*/ 5344063 h 5687273"/>
              <a:gd name="connsiteX25" fmla="*/ 10557472 w 11243827"/>
              <a:gd name="connsiteY25" fmla="*/ 5354151 h 5687273"/>
              <a:gd name="connsiteX26" fmla="*/ 10514646 w 11243827"/>
              <a:gd name="connsiteY26" fmla="*/ 5361064 h 5687273"/>
              <a:gd name="connsiteX27" fmla="*/ 10494292 w 11243827"/>
              <a:gd name="connsiteY27" fmla="*/ 5366054 h 5687273"/>
              <a:gd name="connsiteX28" fmla="*/ 10477869 w 11243827"/>
              <a:gd name="connsiteY28" fmla="*/ 5363025 h 5687273"/>
              <a:gd name="connsiteX29" fmla="*/ 10384411 w 11243827"/>
              <a:gd name="connsiteY29" fmla="*/ 5362257 h 5687273"/>
              <a:gd name="connsiteX30" fmla="*/ 10362921 w 11243827"/>
              <a:gd name="connsiteY30" fmla="*/ 5357444 h 5687273"/>
              <a:gd name="connsiteX31" fmla="*/ 10352736 w 11243827"/>
              <a:gd name="connsiteY31" fmla="*/ 5347851 h 5687273"/>
              <a:gd name="connsiteX32" fmla="*/ 10344754 w 11243827"/>
              <a:gd name="connsiteY32" fmla="*/ 5351272 h 5687273"/>
              <a:gd name="connsiteX33" fmla="*/ 10288226 w 11243827"/>
              <a:gd name="connsiteY33" fmla="*/ 5351613 h 5687273"/>
              <a:gd name="connsiteX34" fmla="*/ 10251350 w 11243827"/>
              <a:gd name="connsiteY34" fmla="*/ 5352711 h 5687273"/>
              <a:gd name="connsiteX35" fmla="*/ 10249108 w 11243827"/>
              <a:gd name="connsiteY35" fmla="*/ 5365881 h 5687273"/>
              <a:gd name="connsiteX36" fmla="*/ 10216272 w 11243827"/>
              <a:gd name="connsiteY36" fmla="*/ 5370573 h 5687273"/>
              <a:gd name="connsiteX37" fmla="*/ 10181278 w 11243827"/>
              <a:gd name="connsiteY37" fmla="*/ 5362119 h 5687273"/>
              <a:gd name="connsiteX38" fmla="*/ 10140033 w 11243827"/>
              <a:gd name="connsiteY38" fmla="*/ 5363304 h 5687273"/>
              <a:gd name="connsiteX39" fmla="*/ 10115353 w 11243827"/>
              <a:gd name="connsiteY39" fmla="*/ 5363869 h 5687273"/>
              <a:gd name="connsiteX40" fmla="*/ 10050578 w 11243827"/>
              <a:gd name="connsiteY40" fmla="*/ 5376153 h 5687273"/>
              <a:gd name="connsiteX41" fmla="*/ 9945478 w 11243827"/>
              <a:gd name="connsiteY41" fmla="*/ 5422859 h 5687273"/>
              <a:gd name="connsiteX42" fmla="*/ 9912481 w 11243827"/>
              <a:gd name="connsiteY42" fmla="*/ 5429477 h 5687273"/>
              <a:gd name="connsiteX43" fmla="*/ 9906713 w 11243827"/>
              <a:gd name="connsiteY43" fmla="*/ 5426784 h 5687273"/>
              <a:gd name="connsiteX44" fmla="*/ 9742436 w 11243827"/>
              <a:gd name="connsiteY44" fmla="*/ 5454834 h 5687273"/>
              <a:gd name="connsiteX45" fmla="*/ 9713044 w 11243827"/>
              <a:gd name="connsiteY45" fmla="*/ 5456476 h 5687273"/>
              <a:gd name="connsiteX46" fmla="*/ 9691033 w 11243827"/>
              <a:gd name="connsiteY46" fmla="*/ 5455451 h 5687273"/>
              <a:gd name="connsiteX47" fmla="*/ 9638355 w 11243827"/>
              <a:gd name="connsiteY47" fmla="*/ 5464794 h 5687273"/>
              <a:gd name="connsiteX48" fmla="*/ 9552434 w 11243827"/>
              <a:gd name="connsiteY48" fmla="*/ 5485280 h 5687273"/>
              <a:gd name="connsiteX49" fmla="*/ 9533883 w 11243827"/>
              <a:gd name="connsiteY49" fmla="*/ 5488516 h 5687273"/>
              <a:gd name="connsiteX50" fmla="*/ 9516916 w 11243827"/>
              <a:gd name="connsiteY50" fmla="*/ 5486828 h 5687273"/>
              <a:gd name="connsiteX51" fmla="*/ 9512093 w 11243827"/>
              <a:gd name="connsiteY51" fmla="*/ 5482541 h 5687273"/>
              <a:gd name="connsiteX52" fmla="*/ 9501725 w 11243827"/>
              <a:gd name="connsiteY52" fmla="*/ 5483603 h 5687273"/>
              <a:gd name="connsiteX53" fmla="*/ 9498754 w 11243827"/>
              <a:gd name="connsiteY53" fmla="*/ 5482951 h 5687273"/>
              <a:gd name="connsiteX54" fmla="*/ 9481932 w 11243827"/>
              <a:gd name="connsiteY54" fmla="*/ 5480151 h 5687273"/>
              <a:gd name="connsiteX55" fmla="*/ 9451321 w 11243827"/>
              <a:gd name="connsiteY55" fmla="*/ 5497375 h 5687273"/>
              <a:gd name="connsiteX56" fmla="*/ 9409298 w 11243827"/>
              <a:gd name="connsiteY56" fmla="*/ 5499478 h 5687273"/>
              <a:gd name="connsiteX57" fmla="*/ 9257007 w 11243827"/>
              <a:gd name="connsiteY57" fmla="*/ 5537183 h 5687273"/>
              <a:gd name="connsiteX58" fmla="*/ 9229078 w 11243827"/>
              <a:gd name="connsiteY58" fmla="*/ 5524154 h 5687273"/>
              <a:gd name="connsiteX59" fmla="*/ 9165105 w 11243827"/>
              <a:gd name="connsiteY59" fmla="*/ 5532892 h 5687273"/>
              <a:gd name="connsiteX60" fmla="*/ 9077301 w 11243827"/>
              <a:gd name="connsiteY60" fmla="*/ 5580356 h 5687273"/>
              <a:gd name="connsiteX61" fmla="*/ 8960065 w 11243827"/>
              <a:gd name="connsiteY61" fmla="*/ 5597982 h 5687273"/>
              <a:gd name="connsiteX62" fmla="*/ 8953536 w 11243827"/>
              <a:gd name="connsiteY62" fmla="*/ 5606638 h 5687273"/>
              <a:gd name="connsiteX63" fmla="*/ 8943907 w 11243827"/>
              <a:gd name="connsiteY63" fmla="*/ 5612541 h 5687273"/>
              <a:gd name="connsiteX64" fmla="*/ 8942046 w 11243827"/>
              <a:gd name="connsiteY64" fmla="*/ 5612112 h 5687273"/>
              <a:gd name="connsiteX65" fmla="*/ 8928824 w 11243827"/>
              <a:gd name="connsiteY65" fmla="*/ 5615549 h 5687273"/>
              <a:gd name="connsiteX66" fmla="*/ 8927294 w 11243827"/>
              <a:gd name="connsiteY66" fmla="*/ 5618607 h 5687273"/>
              <a:gd name="connsiteX67" fmla="*/ 8918651 w 11243827"/>
              <a:gd name="connsiteY67" fmla="*/ 5621688 h 5687273"/>
              <a:gd name="connsiteX68" fmla="*/ 8902772 w 11243827"/>
              <a:gd name="connsiteY68" fmla="*/ 5629703 h 5687273"/>
              <a:gd name="connsiteX69" fmla="*/ 8898724 w 11243827"/>
              <a:gd name="connsiteY69" fmla="*/ 5629379 h 5687273"/>
              <a:gd name="connsiteX70" fmla="*/ 8873099 w 11243827"/>
              <a:gd name="connsiteY70" fmla="*/ 5638628 h 5687273"/>
              <a:gd name="connsiteX71" fmla="*/ 8872234 w 11243827"/>
              <a:gd name="connsiteY71" fmla="*/ 5637889 h 5687273"/>
              <a:gd name="connsiteX72" fmla="*/ 8862777 w 11243827"/>
              <a:gd name="connsiteY72" fmla="*/ 5636711 h 5687273"/>
              <a:gd name="connsiteX73" fmla="*/ 8845869 w 11243827"/>
              <a:gd name="connsiteY73" fmla="*/ 5636436 h 5687273"/>
              <a:gd name="connsiteX74" fmla="*/ 8800548 w 11243827"/>
              <a:gd name="connsiteY74" fmla="*/ 5625084 h 5687273"/>
              <a:gd name="connsiteX75" fmla="*/ 8773774 w 11243827"/>
              <a:gd name="connsiteY75" fmla="*/ 5634630 h 5687273"/>
              <a:gd name="connsiteX76" fmla="*/ 8698255 w 11243827"/>
              <a:gd name="connsiteY76" fmla="*/ 5636083 h 5687273"/>
              <a:gd name="connsiteX77" fmla="*/ 8619167 w 11243827"/>
              <a:gd name="connsiteY77" fmla="*/ 5619130 h 5687273"/>
              <a:gd name="connsiteX78" fmla="*/ 8539822 w 11243827"/>
              <a:gd name="connsiteY78" fmla="*/ 5616905 h 5687273"/>
              <a:gd name="connsiteX79" fmla="*/ 8511094 w 11243827"/>
              <a:gd name="connsiteY79" fmla="*/ 5617360 h 5687273"/>
              <a:gd name="connsiteX80" fmla="*/ 8459886 w 11243827"/>
              <a:gd name="connsiteY80" fmla="*/ 5612612 h 5687273"/>
              <a:gd name="connsiteX81" fmla="*/ 8436432 w 11243827"/>
              <a:gd name="connsiteY81" fmla="*/ 5606990 h 5687273"/>
              <a:gd name="connsiteX82" fmla="*/ 8435403 w 11243827"/>
              <a:gd name="connsiteY82" fmla="*/ 5607336 h 5687273"/>
              <a:gd name="connsiteX83" fmla="*/ 8433307 w 11243827"/>
              <a:gd name="connsiteY83" fmla="*/ 5604917 h 5687273"/>
              <a:gd name="connsiteX84" fmla="*/ 8428968 w 11243827"/>
              <a:gd name="connsiteY84" fmla="*/ 5603796 h 5687273"/>
              <a:gd name="connsiteX85" fmla="*/ 8417124 w 11243827"/>
              <a:gd name="connsiteY85" fmla="*/ 5604518 h 5687273"/>
              <a:gd name="connsiteX86" fmla="*/ 8412669 w 11243827"/>
              <a:gd name="connsiteY86" fmla="*/ 5605413 h 5687273"/>
              <a:gd name="connsiteX87" fmla="*/ 8406152 w 11243827"/>
              <a:gd name="connsiteY87" fmla="*/ 5605396 h 5687273"/>
              <a:gd name="connsiteX88" fmla="*/ 8405989 w 11243827"/>
              <a:gd name="connsiteY88" fmla="*/ 5605197 h 5687273"/>
              <a:gd name="connsiteX89" fmla="*/ 8399884 w 11243827"/>
              <a:gd name="connsiteY89" fmla="*/ 5605568 h 5687273"/>
              <a:gd name="connsiteX90" fmla="*/ 8370014 w 11243827"/>
              <a:gd name="connsiteY90" fmla="*/ 5609900 h 5687273"/>
              <a:gd name="connsiteX91" fmla="*/ 8330544 w 11243827"/>
              <a:gd name="connsiteY91" fmla="*/ 5590964 h 5687273"/>
              <a:gd name="connsiteX92" fmla="*/ 8314221 w 11243827"/>
              <a:gd name="connsiteY92" fmla="*/ 5587682 h 5687273"/>
              <a:gd name="connsiteX93" fmla="*/ 8305502 w 11243827"/>
              <a:gd name="connsiteY93" fmla="*/ 5584868 h 5687273"/>
              <a:gd name="connsiteX94" fmla="*/ 8304962 w 11243827"/>
              <a:gd name="connsiteY94" fmla="*/ 5584007 h 5687273"/>
              <a:gd name="connsiteX95" fmla="*/ 8276324 w 11243827"/>
              <a:gd name="connsiteY95" fmla="*/ 5588260 h 5687273"/>
              <a:gd name="connsiteX96" fmla="*/ 8272522 w 11243827"/>
              <a:gd name="connsiteY96" fmla="*/ 5587226 h 5687273"/>
              <a:gd name="connsiteX97" fmla="*/ 8253857 w 11243827"/>
              <a:gd name="connsiteY97" fmla="*/ 5592043 h 5687273"/>
              <a:gd name="connsiteX98" fmla="*/ 8244212 w 11243827"/>
              <a:gd name="connsiteY98" fmla="*/ 5593439 h 5687273"/>
              <a:gd name="connsiteX99" fmla="*/ 8241488 w 11243827"/>
              <a:gd name="connsiteY99" fmla="*/ 5596085 h 5687273"/>
              <a:gd name="connsiteX100" fmla="*/ 8227256 w 11243827"/>
              <a:gd name="connsiteY100" fmla="*/ 5597005 h 5687273"/>
              <a:gd name="connsiteX101" fmla="*/ 8225619 w 11243827"/>
              <a:gd name="connsiteY101" fmla="*/ 5596262 h 5687273"/>
              <a:gd name="connsiteX102" fmla="*/ 8213882 w 11243827"/>
              <a:gd name="connsiteY102" fmla="*/ 5600179 h 5687273"/>
              <a:gd name="connsiteX103" fmla="*/ 8204045 w 11243827"/>
              <a:gd name="connsiteY103" fmla="*/ 5607275 h 5687273"/>
              <a:gd name="connsiteX104" fmla="*/ 8082989 w 11243827"/>
              <a:gd name="connsiteY104" fmla="*/ 5603160 h 5687273"/>
              <a:gd name="connsiteX105" fmla="*/ 7976942 w 11243827"/>
              <a:gd name="connsiteY105" fmla="*/ 5598455 h 5687273"/>
              <a:gd name="connsiteX106" fmla="*/ 7915584 w 11243827"/>
              <a:gd name="connsiteY106" fmla="*/ 5684635 h 5687273"/>
              <a:gd name="connsiteX107" fmla="*/ 7727691 w 11243827"/>
              <a:gd name="connsiteY107" fmla="*/ 5621064 h 5687273"/>
              <a:gd name="connsiteX108" fmla="*/ 7685998 w 11243827"/>
              <a:gd name="connsiteY108" fmla="*/ 5615564 h 5687273"/>
              <a:gd name="connsiteX109" fmla="*/ 7649302 w 11243827"/>
              <a:gd name="connsiteY109" fmla="*/ 5626541 h 5687273"/>
              <a:gd name="connsiteX110" fmla="*/ 7634083 w 11243827"/>
              <a:gd name="connsiteY110" fmla="*/ 5620862 h 5687273"/>
              <a:gd name="connsiteX111" fmla="*/ 7631455 w 11243827"/>
              <a:gd name="connsiteY111" fmla="*/ 5619708 h 5687273"/>
              <a:gd name="connsiteX112" fmla="*/ 7620952 w 11243827"/>
              <a:gd name="connsiteY112" fmla="*/ 5618872 h 5687273"/>
              <a:gd name="connsiteX113" fmla="*/ 7617992 w 11243827"/>
              <a:gd name="connsiteY113" fmla="*/ 5613914 h 5687273"/>
              <a:gd name="connsiteX114" fmla="*/ 7602182 w 11243827"/>
              <a:gd name="connsiteY114" fmla="*/ 5609271 h 5687273"/>
              <a:gd name="connsiteX115" fmla="*/ 7582847 w 11243827"/>
              <a:gd name="connsiteY115" fmla="*/ 5609047 h 5687273"/>
              <a:gd name="connsiteX116" fmla="*/ 7514158 w 11243827"/>
              <a:gd name="connsiteY116" fmla="*/ 5607737 h 5687273"/>
              <a:gd name="connsiteX117" fmla="*/ 7502955 w 11243827"/>
              <a:gd name="connsiteY117" fmla="*/ 5610415 h 5687273"/>
              <a:gd name="connsiteX118" fmla="*/ 7466391 w 11243827"/>
              <a:gd name="connsiteY118" fmla="*/ 5605949 h 5687273"/>
              <a:gd name="connsiteX119" fmla="*/ 7433806 w 11243827"/>
              <a:gd name="connsiteY119" fmla="*/ 5604945 h 5687273"/>
              <a:gd name="connsiteX120" fmla="*/ 7412693 w 11243827"/>
              <a:gd name="connsiteY120" fmla="*/ 5607075 h 5687273"/>
              <a:gd name="connsiteX121" fmla="*/ 7407159 w 11243827"/>
              <a:gd name="connsiteY121" fmla="*/ 5605310 h 5687273"/>
              <a:gd name="connsiteX122" fmla="*/ 7385900 w 11243827"/>
              <a:gd name="connsiteY122" fmla="*/ 5604171 h 5687273"/>
              <a:gd name="connsiteX123" fmla="*/ 7375071 w 11243827"/>
              <a:gd name="connsiteY123" fmla="*/ 5606788 h 5687273"/>
              <a:gd name="connsiteX124" fmla="*/ 7364382 w 11243827"/>
              <a:gd name="connsiteY124" fmla="*/ 5600762 h 5687273"/>
              <a:gd name="connsiteX125" fmla="*/ 7361770 w 11243827"/>
              <a:gd name="connsiteY125" fmla="*/ 5596347 h 5687273"/>
              <a:gd name="connsiteX126" fmla="*/ 7346641 w 11243827"/>
              <a:gd name="connsiteY126" fmla="*/ 5598329 h 5687273"/>
              <a:gd name="connsiteX127" fmla="*/ 7334238 w 11243827"/>
              <a:gd name="connsiteY127" fmla="*/ 5594014 h 5687273"/>
              <a:gd name="connsiteX128" fmla="*/ 7323426 w 11243827"/>
              <a:gd name="connsiteY128" fmla="*/ 5596835 h 5687273"/>
              <a:gd name="connsiteX129" fmla="*/ 7318938 w 11243827"/>
              <a:gd name="connsiteY129" fmla="*/ 5596200 h 5687273"/>
              <a:gd name="connsiteX130" fmla="*/ 7307784 w 11243827"/>
              <a:gd name="connsiteY130" fmla="*/ 5594065 h 5687273"/>
              <a:gd name="connsiteX131" fmla="*/ 7288540 w 11243827"/>
              <a:gd name="connsiteY131" fmla="*/ 5589320 h 5687273"/>
              <a:gd name="connsiteX132" fmla="*/ 7282537 w 11243827"/>
              <a:gd name="connsiteY132" fmla="*/ 5588660 h 5687273"/>
              <a:gd name="connsiteX133" fmla="*/ 7269466 w 11243827"/>
              <a:gd name="connsiteY133" fmla="*/ 5581404 h 5687273"/>
              <a:gd name="connsiteX134" fmla="*/ 7244165 w 11243827"/>
              <a:gd name="connsiteY134" fmla="*/ 5575200 h 5687273"/>
              <a:gd name="connsiteX135" fmla="*/ 7199619 w 11243827"/>
              <a:gd name="connsiteY135" fmla="*/ 5553550 h 5687273"/>
              <a:gd name="connsiteX136" fmla="*/ 7173434 w 11243827"/>
              <a:gd name="connsiteY136" fmla="*/ 5543219 h 5687273"/>
              <a:gd name="connsiteX137" fmla="*/ 7155718 w 11243827"/>
              <a:gd name="connsiteY137" fmla="*/ 5533697 h 5687273"/>
              <a:gd name="connsiteX138" fmla="*/ 7103430 w 11243827"/>
              <a:gd name="connsiteY138" fmla="*/ 5520249 h 5687273"/>
              <a:gd name="connsiteX139" fmla="*/ 7013746 w 11243827"/>
              <a:gd name="connsiteY139" fmla="*/ 5502470 h 5687273"/>
              <a:gd name="connsiteX140" fmla="*/ 6995379 w 11243827"/>
              <a:gd name="connsiteY140" fmla="*/ 5497693 h 5687273"/>
              <a:gd name="connsiteX141" fmla="*/ 6982475 w 11243827"/>
              <a:gd name="connsiteY141" fmla="*/ 5489641 h 5687273"/>
              <a:gd name="connsiteX142" fmla="*/ 6981994 w 11243827"/>
              <a:gd name="connsiteY142" fmla="*/ 5484335 h 5687273"/>
              <a:gd name="connsiteX143" fmla="*/ 6972355 w 11243827"/>
              <a:gd name="connsiteY143" fmla="*/ 5481074 h 5687273"/>
              <a:gd name="connsiteX144" fmla="*/ 6970394 w 11243827"/>
              <a:gd name="connsiteY144" fmla="*/ 5479383 h 5687273"/>
              <a:gd name="connsiteX145" fmla="*/ 6958543 w 11243827"/>
              <a:gd name="connsiteY145" fmla="*/ 5470507 h 5687273"/>
              <a:gd name="connsiteX146" fmla="*/ 6918276 w 11243827"/>
              <a:gd name="connsiteY146" fmla="*/ 5472034 h 5687273"/>
              <a:gd name="connsiteX147" fmla="*/ 6881046 w 11243827"/>
              <a:gd name="connsiteY147" fmla="*/ 5457070 h 5687273"/>
              <a:gd name="connsiteX148" fmla="*/ 6752164 w 11243827"/>
              <a:gd name="connsiteY148" fmla="*/ 5425021 h 5687273"/>
              <a:gd name="connsiteX149" fmla="*/ 6724964 w 11243827"/>
              <a:gd name="connsiteY149" fmla="*/ 5414071 h 5687273"/>
              <a:gd name="connsiteX150" fmla="*/ 6683286 w 11243827"/>
              <a:gd name="connsiteY150" fmla="*/ 5405383 h 5687273"/>
              <a:gd name="connsiteX151" fmla="*/ 6644277 w 11243827"/>
              <a:gd name="connsiteY151" fmla="*/ 5429684 h 5687273"/>
              <a:gd name="connsiteX152" fmla="*/ 6532914 w 11243827"/>
              <a:gd name="connsiteY152" fmla="*/ 5431205 h 5687273"/>
              <a:gd name="connsiteX153" fmla="*/ 6307459 w 11243827"/>
              <a:gd name="connsiteY153" fmla="*/ 5467087 h 5687273"/>
              <a:gd name="connsiteX154" fmla="*/ 6196243 w 11243827"/>
              <a:gd name="connsiteY154" fmla="*/ 5515042 h 5687273"/>
              <a:gd name="connsiteX155" fmla="*/ 6099124 w 11243827"/>
              <a:gd name="connsiteY155" fmla="*/ 5516848 h 5687273"/>
              <a:gd name="connsiteX156" fmla="*/ 6016077 w 11243827"/>
              <a:gd name="connsiteY156" fmla="*/ 5528642 h 5687273"/>
              <a:gd name="connsiteX157" fmla="*/ 6004389 w 11243827"/>
              <a:gd name="connsiteY157" fmla="*/ 5531206 h 5687273"/>
              <a:gd name="connsiteX158" fmla="*/ 5933945 w 11243827"/>
              <a:gd name="connsiteY158" fmla="*/ 5538840 h 5687273"/>
              <a:gd name="connsiteX159" fmla="*/ 5883936 w 11243827"/>
              <a:gd name="connsiteY159" fmla="*/ 5553807 h 5687273"/>
              <a:gd name="connsiteX160" fmla="*/ 5798331 w 11243827"/>
              <a:gd name="connsiteY160" fmla="*/ 5564248 h 5687273"/>
              <a:gd name="connsiteX161" fmla="*/ 5712738 w 11243827"/>
              <a:gd name="connsiteY161" fmla="*/ 5573120 h 5687273"/>
              <a:gd name="connsiteX162" fmla="*/ 5681342 w 11243827"/>
              <a:gd name="connsiteY162" fmla="*/ 5575621 h 5687273"/>
              <a:gd name="connsiteX163" fmla="*/ 5627167 w 11243827"/>
              <a:gd name="connsiteY163" fmla="*/ 5583215 h 5687273"/>
              <a:gd name="connsiteX164" fmla="*/ 5591414 w 11243827"/>
              <a:gd name="connsiteY164" fmla="*/ 5587695 h 5687273"/>
              <a:gd name="connsiteX165" fmla="*/ 5583028 w 11243827"/>
              <a:gd name="connsiteY165" fmla="*/ 5580877 h 5687273"/>
              <a:gd name="connsiteX166" fmla="*/ 5549426 w 11243827"/>
              <a:gd name="connsiteY166" fmla="*/ 5582858 h 5687273"/>
              <a:gd name="connsiteX167" fmla="*/ 5519999 w 11243827"/>
              <a:gd name="connsiteY167" fmla="*/ 5592246 h 5687273"/>
              <a:gd name="connsiteX168" fmla="*/ 5480028 w 11243827"/>
              <a:gd name="connsiteY168" fmla="*/ 5597282 h 5687273"/>
              <a:gd name="connsiteX169" fmla="*/ 5456175 w 11243827"/>
              <a:gd name="connsiteY169" fmla="*/ 5600371 h 5687273"/>
              <a:gd name="connsiteX170" fmla="*/ 5388463 w 11243827"/>
              <a:gd name="connsiteY170" fmla="*/ 5602638 h 5687273"/>
              <a:gd name="connsiteX171" fmla="*/ 5265898 w 11243827"/>
              <a:gd name="connsiteY171" fmla="*/ 5591830 h 5687273"/>
              <a:gd name="connsiteX172" fmla="*/ 5231231 w 11243827"/>
              <a:gd name="connsiteY172" fmla="*/ 5592790 h 5687273"/>
              <a:gd name="connsiteX173" fmla="*/ 5226996 w 11243827"/>
              <a:gd name="connsiteY173" fmla="*/ 5595040 h 5687273"/>
              <a:gd name="connsiteX174" fmla="*/ 5175988 w 11243827"/>
              <a:gd name="connsiteY174" fmla="*/ 5588131 h 5687273"/>
              <a:gd name="connsiteX175" fmla="*/ 5107470 w 11243827"/>
              <a:gd name="connsiteY175" fmla="*/ 5594771 h 5687273"/>
              <a:gd name="connsiteX176" fmla="*/ 5027868 w 11243827"/>
              <a:gd name="connsiteY176" fmla="*/ 5605624 h 5687273"/>
              <a:gd name="connsiteX177" fmla="*/ 5007324 w 11243827"/>
              <a:gd name="connsiteY177" fmla="*/ 5609209 h 5687273"/>
              <a:gd name="connsiteX178" fmla="*/ 4952559 w 11243827"/>
              <a:gd name="connsiteY178" fmla="*/ 5611402 h 5687273"/>
              <a:gd name="connsiteX179" fmla="*/ 4826081 w 11243827"/>
              <a:gd name="connsiteY179" fmla="*/ 5616191 h 5687273"/>
              <a:gd name="connsiteX180" fmla="*/ 4823501 w 11243827"/>
              <a:gd name="connsiteY180" fmla="*/ 5619174 h 5687273"/>
              <a:gd name="connsiteX181" fmla="*/ 4813093 w 11243827"/>
              <a:gd name="connsiteY181" fmla="*/ 5620026 h 5687273"/>
              <a:gd name="connsiteX182" fmla="*/ 4810563 w 11243827"/>
              <a:gd name="connsiteY182" fmla="*/ 5620787 h 5687273"/>
              <a:gd name="connsiteX183" fmla="*/ 4795818 w 11243827"/>
              <a:gd name="connsiteY183" fmla="*/ 5624618 h 5687273"/>
              <a:gd name="connsiteX184" fmla="*/ 4758404 w 11243827"/>
              <a:gd name="connsiteY184" fmla="*/ 5619510 h 5687273"/>
              <a:gd name="connsiteX185" fmla="*/ 4717254 w 11243827"/>
              <a:gd name="connsiteY185" fmla="*/ 5624155 h 5687273"/>
              <a:gd name="connsiteX186" fmla="*/ 4591958 w 11243827"/>
              <a:gd name="connsiteY186" fmla="*/ 5624710 h 5687273"/>
              <a:gd name="connsiteX187" fmla="*/ 4476215 w 11243827"/>
              <a:gd name="connsiteY187" fmla="*/ 5628210 h 5687273"/>
              <a:gd name="connsiteX188" fmla="*/ 4425193 w 11243827"/>
              <a:gd name="connsiteY188" fmla="*/ 5627414 h 5687273"/>
              <a:gd name="connsiteX189" fmla="*/ 4383866 w 11243827"/>
              <a:gd name="connsiteY189" fmla="*/ 5626546 h 5687273"/>
              <a:gd name="connsiteX190" fmla="*/ 4385596 w 11243827"/>
              <a:gd name="connsiteY190" fmla="*/ 5634646 h 5687273"/>
              <a:gd name="connsiteX191" fmla="*/ 4360864 w 11243827"/>
              <a:gd name="connsiteY191" fmla="*/ 5641173 h 5687273"/>
              <a:gd name="connsiteX192" fmla="*/ 4328321 w 11243827"/>
              <a:gd name="connsiteY192" fmla="*/ 5626332 h 5687273"/>
              <a:gd name="connsiteX193" fmla="*/ 4309842 w 11243827"/>
              <a:gd name="connsiteY193" fmla="*/ 5626471 h 5687273"/>
              <a:gd name="connsiteX194" fmla="*/ 4277424 w 11243827"/>
              <a:gd name="connsiteY194" fmla="*/ 5631598 h 5687273"/>
              <a:gd name="connsiteX195" fmla="*/ 4266627 w 11243827"/>
              <a:gd name="connsiteY195" fmla="*/ 5633969 h 5687273"/>
              <a:gd name="connsiteX196" fmla="*/ 4185525 w 11243827"/>
              <a:gd name="connsiteY196" fmla="*/ 5617508 h 5687273"/>
              <a:gd name="connsiteX197" fmla="*/ 4177617 w 11243827"/>
              <a:gd name="connsiteY197" fmla="*/ 5610903 h 5687273"/>
              <a:gd name="connsiteX198" fmla="*/ 4136948 w 11243827"/>
              <a:gd name="connsiteY198" fmla="*/ 5608031 h 5687273"/>
              <a:gd name="connsiteX199" fmla="*/ 4132323 w 11243827"/>
              <a:gd name="connsiteY199" fmla="*/ 5609784 h 5687273"/>
              <a:gd name="connsiteX200" fmla="*/ 4098620 w 11243827"/>
              <a:gd name="connsiteY200" fmla="*/ 5599672 h 5687273"/>
              <a:gd name="connsiteX201" fmla="*/ 3963475 w 11243827"/>
              <a:gd name="connsiteY201" fmla="*/ 5581841 h 5687273"/>
              <a:gd name="connsiteX202" fmla="*/ 3703613 w 11243827"/>
              <a:gd name="connsiteY202" fmla="*/ 5572482 h 5687273"/>
              <a:gd name="connsiteX203" fmla="*/ 3432987 w 11243827"/>
              <a:gd name="connsiteY203" fmla="*/ 5545768 h 5687273"/>
              <a:gd name="connsiteX204" fmla="*/ 3176381 w 11243827"/>
              <a:gd name="connsiteY204" fmla="*/ 5556110 h 5687273"/>
              <a:gd name="connsiteX205" fmla="*/ 2710156 w 11243827"/>
              <a:gd name="connsiteY205" fmla="*/ 5527517 h 5687273"/>
              <a:gd name="connsiteX206" fmla="*/ 2550206 w 11243827"/>
              <a:gd name="connsiteY206" fmla="*/ 5524958 h 5687273"/>
              <a:gd name="connsiteX207" fmla="*/ 2443041 w 11243827"/>
              <a:gd name="connsiteY207" fmla="*/ 5523990 h 5687273"/>
              <a:gd name="connsiteX208" fmla="*/ 2435613 w 11243827"/>
              <a:gd name="connsiteY208" fmla="*/ 5526704 h 5687273"/>
              <a:gd name="connsiteX209" fmla="*/ 2405682 w 11243827"/>
              <a:gd name="connsiteY209" fmla="*/ 5528307 h 5687273"/>
              <a:gd name="connsiteX210" fmla="*/ 2397487 w 11243827"/>
              <a:gd name="connsiteY210" fmla="*/ 5540337 h 5687273"/>
              <a:gd name="connsiteX211" fmla="*/ 2297454 w 11243827"/>
              <a:gd name="connsiteY211" fmla="*/ 5550765 h 5687273"/>
              <a:gd name="connsiteX212" fmla="*/ 2056700 w 11243827"/>
              <a:gd name="connsiteY212" fmla="*/ 5555489 h 5687273"/>
              <a:gd name="connsiteX213" fmla="*/ 1878530 w 11243827"/>
              <a:gd name="connsiteY213" fmla="*/ 5535330 h 5687273"/>
              <a:gd name="connsiteX214" fmla="*/ 1859292 w 11243827"/>
              <a:gd name="connsiteY214" fmla="*/ 5535461 h 5687273"/>
              <a:gd name="connsiteX215" fmla="*/ 1835626 w 11243827"/>
              <a:gd name="connsiteY215" fmla="*/ 5533793 h 5687273"/>
              <a:gd name="connsiteX216" fmla="*/ 1798939 w 11243827"/>
              <a:gd name="connsiteY216" fmla="*/ 5540285 h 5687273"/>
              <a:gd name="connsiteX217" fmla="*/ 1779046 w 11243827"/>
              <a:gd name="connsiteY217" fmla="*/ 5549949 h 5687273"/>
              <a:gd name="connsiteX218" fmla="*/ 1772421 w 11243827"/>
              <a:gd name="connsiteY218" fmla="*/ 5549018 h 5687273"/>
              <a:gd name="connsiteX219" fmla="*/ 1772052 w 11243827"/>
              <a:gd name="connsiteY219" fmla="*/ 5545689 h 5687273"/>
              <a:gd name="connsiteX220" fmla="*/ 1711543 w 11243827"/>
              <a:gd name="connsiteY220" fmla="*/ 5534558 h 5687273"/>
              <a:gd name="connsiteX221" fmla="*/ 1698891 w 11243827"/>
              <a:gd name="connsiteY221" fmla="*/ 5513187 h 5687273"/>
              <a:gd name="connsiteX222" fmla="*/ 1538763 w 11243827"/>
              <a:gd name="connsiteY222" fmla="*/ 5482781 h 5687273"/>
              <a:gd name="connsiteX223" fmla="*/ 1501533 w 11243827"/>
              <a:gd name="connsiteY223" fmla="*/ 5467817 h 5687273"/>
              <a:gd name="connsiteX224" fmla="*/ 1461266 w 11243827"/>
              <a:gd name="connsiteY224" fmla="*/ 5469343 h 5687273"/>
              <a:gd name="connsiteX225" fmla="*/ 1449415 w 11243827"/>
              <a:gd name="connsiteY225" fmla="*/ 5460467 h 5687273"/>
              <a:gd name="connsiteX226" fmla="*/ 1447454 w 11243827"/>
              <a:gd name="connsiteY226" fmla="*/ 5458776 h 5687273"/>
              <a:gd name="connsiteX227" fmla="*/ 1437814 w 11243827"/>
              <a:gd name="connsiteY227" fmla="*/ 5455515 h 5687273"/>
              <a:gd name="connsiteX228" fmla="*/ 1437334 w 11243827"/>
              <a:gd name="connsiteY228" fmla="*/ 5450209 h 5687273"/>
              <a:gd name="connsiteX229" fmla="*/ 1424429 w 11243827"/>
              <a:gd name="connsiteY229" fmla="*/ 5442157 h 5687273"/>
              <a:gd name="connsiteX230" fmla="*/ 1406063 w 11243827"/>
              <a:gd name="connsiteY230" fmla="*/ 5437380 h 5687273"/>
              <a:gd name="connsiteX231" fmla="*/ 1316379 w 11243827"/>
              <a:gd name="connsiteY231" fmla="*/ 5419601 h 5687273"/>
              <a:gd name="connsiteX232" fmla="*/ 1264090 w 11243827"/>
              <a:gd name="connsiteY232" fmla="*/ 5406153 h 5687273"/>
              <a:gd name="connsiteX233" fmla="*/ 1246374 w 11243827"/>
              <a:gd name="connsiteY233" fmla="*/ 5396631 h 5687273"/>
              <a:gd name="connsiteX234" fmla="*/ 1220190 w 11243827"/>
              <a:gd name="connsiteY234" fmla="*/ 5386301 h 5687273"/>
              <a:gd name="connsiteX235" fmla="*/ 1175643 w 11243827"/>
              <a:gd name="connsiteY235" fmla="*/ 5364651 h 5687273"/>
              <a:gd name="connsiteX236" fmla="*/ 1150342 w 11243827"/>
              <a:gd name="connsiteY236" fmla="*/ 5358447 h 5687273"/>
              <a:gd name="connsiteX237" fmla="*/ 1137272 w 11243827"/>
              <a:gd name="connsiteY237" fmla="*/ 5351191 h 5687273"/>
              <a:gd name="connsiteX238" fmla="*/ 1131268 w 11243827"/>
              <a:gd name="connsiteY238" fmla="*/ 5350530 h 5687273"/>
              <a:gd name="connsiteX239" fmla="*/ 1112024 w 11243827"/>
              <a:gd name="connsiteY239" fmla="*/ 5345786 h 5687273"/>
              <a:gd name="connsiteX240" fmla="*/ 1100870 w 11243827"/>
              <a:gd name="connsiteY240" fmla="*/ 5343651 h 5687273"/>
              <a:gd name="connsiteX241" fmla="*/ 1096383 w 11243827"/>
              <a:gd name="connsiteY241" fmla="*/ 5343015 h 5687273"/>
              <a:gd name="connsiteX242" fmla="*/ 1085571 w 11243827"/>
              <a:gd name="connsiteY242" fmla="*/ 5345836 h 5687273"/>
              <a:gd name="connsiteX243" fmla="*/ 1073168 w 11243827"/>
              <a:gd name="connsiteY243" fmla="*/ 5341521 h 5687273"/>
              <a:gd name="connsiteX244" fmla="*/ 1058039 w 11243827"/>
              <a:gd name="connsiteY244" fmla="*/ 5343504 h 5687273"/>
              <a:gd name="connsiteX245" fmla="*/ 1055426 w 11243827"/>
              <a:gd name="connsiteY245" fmla="*/ 5339088 h 5687273"/>
              <a:gd name="connsiteX246" fmla="*/ 1044738 w 11243827"/>
              <a:gd name="connsiteY246" fmla="*/ 5333063 h 5687273"/>
              <a:gd name="connsiteX247" fmla="*/ 1033909 w 11243827"/>
              <a:gd name="connsiteY247" fmla="*/ 5335680 h 5687273"/>
              <a:gd name="connsiteX248" fmla="*/ 1012649 w 11243827"/>
              <a:gd name="connsiteY248" fmla="*/ 5334541 h 5687273"/>
              <a:gd name="connsiteX249" fmla="*/ 1007115 w 11243827"/>
              <a:gd name="connsiteY249" fmla="*/ 5332775 h 5687273"/>
              <a:gd name="connsiteX250" fmla="*/ 986002 w 11243827"/>
              <a:gd name="connsiteY250" fmla="*/ 5334906 h 5687273"/>
              <a:gd name="connsiteX251" fmla="*/ 953418 w 11243827"/>
              <a:gd name="connsiteY251" fmla="*/ 5333901 h 5687273"/>
              <a:gd name="connsiteX252" fmla="*/ 916854 w 11243827"/>
              <a:gd name="connsiteY252" fmla="*/ 5329435 h 5687273"/>
              <a:gd name="connsiteX253" fmla="*/ 905651 w 11243827"/>
              <a:gd name="connsiteY253" fmla="*/ 5332114 h 5687273"/>
              <a:gd name="connsiteX254" fmla="*/ 836961 w 11243827"/>
              <a:gd name="connsiteY254" fmla="*/ 5330803 h 5687273"/>
              <a:gd name="connsiteX255" fmla="*/ 817627 w 11243827"/>
              <a:gd name="connsiteY255" fmla="*/ 5330580 h 5687273"/>
              <a:gd name="connsiteX256" fmla="*/ 801817 w 11243827"/>
              <a:gd name="connsiteY256" fmla="*/ 5325937 h 5687273"/>
              <a:gd name="connsiteX257" fmla="*/ 798857 w 11243827"/>
              <a:gd name="connsiteY257" fmla="*/ 5320979 h 5687273"/>
              <a:gd name="connsiteX258" fmla="*/ 788354 w 11243827"/>
              <a:gd name="connsiteY258" fmla="*/ 5320143 h 5687273"/>
              <a:gd name="connsiteX259" fmla="*/ 785726 w 11243827"/>
              <a:gd name="connsiteY259" fmla="*/ 5318989 h 5687273"/>
              <a:gd name="connsiteX260" fmla="*/ 770507 w 11243827"/>
              <a:gd name="connsiteY260" fmla="*/ 5313309 h 5687273"/>
              <a:gd name="connsiteX261" fmla="*/ 733810 w 11243827"/>
              <a:gd name="connsiteY261" fmla="*/ 5324286 h 5687273"/>
              <a:gd name="connsiteX262" fmla="*/ 692117 w 11243827"/>
              <a:gd name="connsiteY262" fmla="*/ 5318786 h 5687273"/>
              <a:gd name="connsiteX263" fmla="*/ 528894 w 11243827"/>
              <a:gd name="connsiteY263" fmla="*/ 5327578 h 5687273"/>
              <a:gd name="connsiteX264" fmla="*/ 507005 w 11243827"/>
              <a:gd name="connsiteY264" fmla="*/ 5310149 h 5687273"/>
              <a:gd name="connsiteX265" fmla="*/ 441302 w 11243827"/>
              <a:gd name="connsiteY265" fmla="*/ 5307062 h 5687273"/>
              <a:gd name="connsiteX266" fmla="*/ 336819 w 11243827"/>
              <a:gd name="connsiteY266" fmla="*/ 5336690 h 5687273"/>
              <a:gd name="connsiteX267" fmla="*/ 215763 w 11243827"/>
              <a:gd name="connsiteY267" fmla="*/ 5332575 h 5687273"/>
              <a:gd name="connsiteX268" fmla="*/ 205927 w 11243827"/>
              <a:gd name="connsiteY268" fmla="*/ 5339672 h 5687273"/>
              <a:gd name="connsiteX269" fmla="*/ 194189 w 11243827"/>
              <a:gd name="connsiteY269" fmla="*/ 5343588 h 5687273"/>
              <a:gd name="connsiteX270" fmla="*/ 192552 w 11243827"/>
              <a:gd name="connsiteY270" fmla="*/ 5342845 h 5687273"/>
              <a:gd name="connsiteX271" fmla="*/ 178320 w 11243827"/>
              <a:gd name="connsiteY271" fmla="*/ 5343766 h 5687273"/>
              <a:gd name="connsiteX272" fmla="*/ 175596 w 11243827"/>
              <a:gd name="connsiteY272" fmla="*/ 5346411 h 5687273"/>
              <a:gd name="connsiteX273" fmla="*/ 165951 w 11243827"/>
              <a:gd name="connsiteY273" fmla="*/ 5347808 h 5687273"/>
              <a:gd name="connsiteX274" fmla="*/ 147287 w 11243827"/>
              <a:gd name="connsiteY274" fmla="*/ 5352625 h 5687273"/>
              <a:gd name="connsiteX275" fmla="*/ 143484 w 11243827"/>
              <a:gd name="connsiteY275" fmla="*/ 5351591 h 5687273"/>
              <a:gd name="connsiteX276" fmla="*/ 114847 w 11243827"/>
              <a:gd name="connsiteY276" fmla="*/ 5355844 h 5687273"/>
              <a:gd name="connsiteX277" fmla="*/ 114306 w 11243827"/>
              <a:gd name="connsiteY277" fmla="*/ 5354983 h 5687273"/>
              <a:gd name="connsiteX278" fmla="*/ 105588 w 11243827"/>
              <a:gd name="connsiteY278" fmla="*/ 5352169 h 5687273"/>
              <a:gd name="connsiteX279" fmla="*/ 89264 w 11243827"/>
              <a:gd name="connsiteY279" fmla="*/ 5348886 h 5687273"/>
              <a:gd name="connsiteX280" fmla="*/ 49794 w 11243827"/>
              <a:gd name="connsiteY280" fmla="*/ 5329950 h 5687273"/>
              <a:gd name="connsiteX281" fmla="*/ 19924 w 11243827"/>
              <a:gd name="connsiteY281" fmla="*/ 5334282 h 5687273"/>
              <a:gd name="connsiteX282" fmla="*/ 13819 w 11243827"/>
              <a:gd name="connsiteY282" fmla="*/ 5334653 h 5687273"/>
              <a:gd name="connsiteX283" fmla="*/ 13657 w 11243827"/>
              <a:gd name="connsiteY283" fmla="*/ 5334455 h 5687273"/>
              <a:gd name="connsiteX284" fmla="*/ 7139 w 11243827"/>
              <a:gd name="connsiteY284" fmla="*/ 5334438 h 5687273"/>
              <a:gd name="connsiteX285" fmla="*/ 2684 w 11243827"/>
              <a:gd name="connsiteY285" fmla="*/ 5335333 h 5687273"/>
              <a:gd name="connsiteX286" fmla="*/ 0 w 11243827"/>
              <a:gd name="connsiteY286" fmla="*/ 5335496 h 5687273"/>
              <a:gd name="connsiteX287" fmla="*/ 0 w 11243827"/>
              <a:gd name="connsiteY287" fmla="*/ 10592 h 5687273"/>
              <a:gd name="connsiteX288" fmla="*/ 11243827 w 11243827"/>
              <a:gd name="connsiteY288" fmla="*/ 0 h 56872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05927 w 11243827"/>
              <a:gd name="connsiteY267" fmla="*/ 5339672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70932 w 11243827"/>
              <a:gd name="connsiteY267" fmla="*/ 5345451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105588 w 11243827"/>
              <a:gd name="connsiteY276" fmla="*/ 5352169 h 5641173"/>
              <a:gd name="connsiteX277" fmla="*/ 89264 w 11243827"/>
              <a:gd name="connsiteY277" fmla="*/ 5348886 h 5641173"/>
              <a:gd name="connsiteX278" fmla="*/ 49794 w 11243827"/>
              <a:gd name="connsiteY278" fmla="*/ 5329950 h 5641173"/>
              <a:gd name="connsiteX279" fmla="*/ 19924 w 11243827"/>
              <a:gd name="connsiteY279" fmla="*/ 5334282 h 5641173"/>
              <a:gd name="connsiteX280" fmla="*/ 13819 w 11243827"/>
              <a:gd name="connsiteY280" fmla="*/ 5334653 h 5641173"/>
              <a:gd name="connsiteX281" fmla="*/ 13657 w 11243827"/>
              <a:gd name="connsiteY281" fmla="*/ 5334455 h 5641173"/>
              <a:gd name="connsiteX282" fmla="*/ 7139 w 11243827"/>
              <a:gd name="connsiteY282" fmla="*/ 5334438 h 5641173"/>
              <a:gd name="connsiteX283" fmla="*/ 2684 w 11243827"/>
              <a:gd name="connsiteY283" fmla="*/ 5335333 h 5641173"/>
              <a:gd name="connsiteX284" fmla="*/ 0 w 11243827"/>
              <a:gd name="connsiteY284" fmla="*/ 5335496 h 5641173"/>
              <a:gd name="connsiteX285" fmla="*/ 0 w 11243827"/>
              <a:gd name="connsiteY285" fmla="*/ 10592 h 5641173"/>
              <a:gd name="connsiteX286" fmla="*/ 11243827 w 11243827"/>
              <a:gd name="connsiteY286"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89264 w 11243827"/>
              <a:gd name="connsiteY276" fmla="*/ 5348886 h 5641173"/>
              <a:gd name="connsiteX277" fmla="*/ 49794 w 11243827"/>
              <a:gd name="connsiteY277" fmla="*/ 5329950 h 5641173"/>
              <a:gd name="connsiteX278" fmla="*/ 19924 w 11243827"/>
              <a:gd name="connsiteY278" fmla="*/ 5334282 h 5641173"/>
              <a:gd name="connsiteX279" fmla="*/ 13819 w 11243827"/>
              <a:gd name="connsiteY279" fmla="*/ 5334653 h 5641173"/>
              <a:gd name="connsiteX280" fmla="*/ 13657 w 11243827"/>
              <a:gd name="connsiteY280" fmla="*/ 5334455 h 5641173"/>
              <a:gd name="connsiteX281" fmla="*/ 7139 w 11243827"/>
              <a:gd name="connsiteY281" fmla="*/ 5334438 h 5641173"/>
              <a:gd name="connsiteX282" fmla="*/ 2684 w 11243827"/>
              <a:gd name="connsiteY282" fmla="*/ 5335333 h 5641173"/>
              <a:gd name="connsiteX283" fmla="*/ 0 w 11243827"/>
              <a:gd name="connsiteY283" fmla="*/ 5335496 h 5641173"/>
              <a:gd name="connsiteX284" fmla="*/ 0 w 11243827"/>
              <a:gd name="connsiteY284" fmla="*/ 10592 h 5641173"/>
              <a:gd name="connsiteX285" fmla="*/ 11243827 w 11243827"/>
              <a:gd name="connsiteY285"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14847 w 11243827"/>
              <a:gd name="connsiteY273" fmla="*/ 5355844 h 5641173"/>
              <a:gd name="connsiteX274" fmla="*/ 114306 w 11243827"/>
              <a:gd name="connsiteY274" fmla="*/ 5354983 h 5641173"/>
              <a:gd name="connsiteX275" fmla="*/ 89264 w 11243827"/>
              <a:gd name="connsiteY275" fmla="*/ 5348886 h 5641173"/>
              <a:gd name="connsiteX276" fmla="*/ 49794 w 11243827"/>
              <a:gd name="connsiteY276" fmla="*/ 5329950 h 5641173"/>
              <a:gd name="connsiteX277" fmla="*/ 19924 w 11243827"/>
              <a:gd name="connsiteY277" fmla="*/ 5334282 h 5641173"/>
              <a:gd name="connsiteX278" fmla="*/ 13819 w 11243827"/>
              <a:gd name="connsiteY278" fmla="*/ 5334653 h 5641173"/>
              <a:gd name="connsiteX279" fmla="*/ 13657 w 11243827"/>
              <a:gd name="connsiteY279" fmla="*/ 5334455 h 5641173"/>
              <a:gd name="connsiteX280" fmla="*/ 7139 w 11243827"/>
              <a:gd name="connsiteY280" fmla="*/ 5334438 h 5641173"/>
              <a:gd name="connsiteX281" fmla="*/ 2684 w 11243827"/>
              <a:gd name="connsiteY281" fmla="*/ 5335333 h 5641173"/>
              <a:gd name="connsiteX282" fmla="*/ 0 w 11243827"/>
              <a:gd name="connsiteY282" fmla="*/ 5335496 h 5641173"/>
              <a:gd name="connsiteX283" fmla="*/ 0 w 11243827"/>
              <a:gd name="connsiteY283" fmla="*/ 10592 h 5641173"/>
              <a:gd name="connsiteX284" fmla="*/ 11243827 w 11243827"/>
              <a:gd name="connsiteY284"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47287 w 11243827"/>
              <a:gd name="connsiteY271" fmla="*/ 5352625 h 5641173"/>
              <a:gd name="connsiteX272" fmla="*/ 114847 w 11243827"/>
              <a:gd name="connsiteY272" fmla="*/ 5355844 h 5641173"/>
              <a:gd name="connsiteX273" fmla="*/ 114306 w 11243827"/>
              <a:gd name="connsiteY273" fmla="*/ 5354983 h 5641173"/>
              <a:gd name="connsiteX274" fmla="*/ 89264 w 11243827"/>
              <a:gd name="connsiteY274" fmla="*/ 5348886 h 5641173"/>
              <a:gd name="connsiteX275" fmla="*/ 49794 w 11243827"/>
              <a:gd name="connsiteY275" fmla="*/ 5329950 h 5641173"/>
              <a:gd name="connsiteX276" fmla="*/ 19924 w 11243827"/>
              <a:gd name="connsiteY276" fmla="*/ 5334282 h 5641173"/>
              <a:gd name="connsiteX277" fmla="*/ 13819 w 11243827"/>
              <a:gd name="connsiteY277" fmla="*/ 5334653 h 5641173"/>
              <a:gd name="connsiteX278" fmla="*/ 13657 w 11243827"/>
              <a:gd name="connsiteY278" fmla="*/ 5334455 h 5641173"/>
              <a:gd name="connsiteX279" fmla="*/ 7139 w 11243827"/>
              <a:gd name="connsiteY279" fmla="*/ 5334438 h 5641173"/>
              <a:gd name="connsiteX280" fmla="*/ 2684 w 11243827"/>
              <a:gd name="connsiteY280" fmla="*/ 5335333 h 5641173"/>
              <a:gd name="connsiteX281" fmla="*/ 0 w 11243827"/>
              <a:gd name="connsiteY281" fmla="*/ 5335496 h 5641173"/>
              <a:gd name="connsiteX282" fmla="*/ 0 w 11243827"/>
              <a:gd name="connsiteY282" fmla="*/ 10592 h 5641173"/>
              <a:gd name="connsiteX283" fmla="*/ 11243827 w 11243827"/>
              <a:gd name="connsiteY283"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12024 w 11243827"/>
              <a:gd name="connsiteY238" fmla="*/ 5345786 h 5641173"/>
              <a:gd name="connsiteX239" fmla="*/ 1100870 w 11243827"/>
              <a:gd name="connsiteY239" fmla="*/ 5343651 h 5641173"/>
              <a:gd name="connsiteX240" fmla="*/ 1096383 w 11243827"/>
              <a:gd name="connsiteY240" fmla="*/ 5343015 h 5641173"/>
              <a:gd name="connsiteX241" fmla="*/ 1085571 w 11243827"/>
              <a:gd name="connsiteY241" fmla="*/ 5345836 h 5641173"/>
              <a:gd name="connsiteX242" fmla="*/ 1073168 w 11243827"/>
              <a:gd name="connsiteY242" fmla="*/ 5341521 h 5641173"/>
              <a:gd name="connsiteX243" fmla="*/ 1058039 w 11243827"/>
              <a:gd name="connsiteY243" fmla="*/ 5343504 h 5641173"/>
              <a:gd name="connsiteX244" fmla="*/ 1055426 w 11243827"/>
              <a:gd name="connsiteY244" fmla="*/ 5339088 h 5641173"/>
              <a:gd name="connsiteX245" fmla="*/ 1044738 w 11243827"/>
              <a:gd name="connsiteY245" fmla="*/ 5333063 h 5641173"/>
              <a:gd name="connsiteX246" fmla="*/ 1033909 w 11243827"/>
              <a:gd name="connsiteY246" fmla="*/ 5335680 h 5641173"/>
              <a:gd name="connsiteX247" fmla="*/ 1012649 w 11243827"/>
              <a:gd name="connsiteY247" fmla="*/ 5334541 h 5641173"/>
              <a:gd name="connsiteX248" fmla="*/ 1007115 w 11243827"/>
              <a:gd name="connsiteY248" fmla="*/ 5332775 h 5641173"/>
              <a:gd name="connsiteX249" fmla="*/ 986002 w 11243827"/>
              <a:gd name="connsiteY249" fmla="*/ 5334906 h 5641173"/>
              <a:gd name="connsiteX250" fmla="*/ 953418 w 11243827"/>
              <a:gd name="connsiteY250" fmla="*/ 5333901 h 5641173"/>
              <a:gd name="connsiteX251" fmla="*/ 916854 w 11243827"/>
              <a:gd name="connsiteY251" fmla="*/ 5329435 h 5641173"/>
              <a:gd name="connsiteX252" fmla="*/ 905651 w 11243827"/>
              <a:gd name="connsiteY252" fmla="*/ 5332114 h 5641173"/>
              <a:gd name="connsiteX253" fmla="*/ 836961 w 11243827"/>
              <a:gd name="connsiteY253" fmla="*/ 5330803 h 5641173"/>
              <a:gd name="connsiteX254" fmla="*/ 817627 w 11243827"/>
              <a:gd name="connsiteY254" fmla="*/ 5330580 h 5641173"/>
              <a:gd name="connsiteX255" fmla="*/ 801817 w 11243827"/>
              <a:gd name="connsiteY255" fmla="*/ 5325937 h 5641173"/>
              <a:gd name="connsiteX256" fmla="*/ 798857 w 11243827"/>
              <a:gd name="connsiteY256" fmla="*/ 5320979 h 5641173"/>
              <a:gd name="connsiteX257" fmla="*/ 788354 w 11243827"/>
              <a:gd name="connsiteY257" fmla="*/ 5320143 h 5641173"/>
              <a:gd name="connsiteX258" fmla="*/ 785726 w 11243827"/>
              <a:gd name="connsiteY258" fmla="*/ 5318989 h 5641173"/>
              <a:gd name="connsiteX259" fmla="*/ 770507 w 11243827"/>
              <a:gd name="connsiteY259" fmla="*/ 5313309 h 5641173"/>
              <a:gd name="connsiteX260" fmla="*/ 733810 w 11243827"/>
              <a:gd name="connsiteY260" fmla="*/ 5324286 h 5641173"/>
              <a:gd name="connsiteX261" fmla="*/ 692117 w 11243827"/>
              <a:gd name="connsiteY261" fmla="*/ 5318786 h 5641173"/>
              <a:gd name="connsiteX262" fmla="*/ 574943 w 11243827"/>
              <a:gd name="connsiteY262" fmla="*/ 5327578 h 5641173"/>
              <a:gd name="connsiteX263" fmla="*/ 441302 w 11243827"/>
              <a:gd name="connsiteY263" fmla="*/ 5307062 h 5641173"/>
              <a:gd name="connsiteX264" fmla="*/ 336819 w 11243827"/>
              <a:gd name="connsiteY264" fmla="*/ 5336690 h 5641173"/>
              <a:gd name="connsiteX265" fmla="*/ 270932 w 11243827"/>
              <a:gd name="connsiteY265" fmla="*/ 5345451 h 5641173"/>
              <a:gd name="connsiteX266" fmla="*/ 194189 w 11243827"/>
              <a:gd name="connsiteY266" fmla="*/ 5343588 h 5641173"/>
              <a:gd name="connsiteX267" fmla="*/ 192552 w 11243827"/>
              <a:gd name="connsiteY267" fmla="*/ 5342845 h 5641173"/>
              <a:gd name="connsiteX268" fmla="*/ 178320 w 11243827"/>
              <a:gd name="connsiteY268" fmla="*/ 5343766 h 5641173"/>
              <a:gd name="connsiteX269" fmla="*/ 175596 w 11243827"/>
              <a:gd name="connsiteY269" fmla="*/ 5346411 h 5641173"/>
              <a:gd name="connsiteX270" fmla="*/ 147287 w 11243827"/>
              <a:gd name="connsiteY270" fmla="*/ 5352625 h 5641173"/>
              <a:gd name="connsiteX271" fmla="*/ 114847 w 11243827"/>
              <a:gd name="connsiteY271" fmla="*/ 5355844 h 5641173"/>
              <a:gd name="connsiteX272" fmla="*/ 114306 w 11243827"/>
              <a:gd name="connsiteY272" fmla="*/ 5354983 h 5641173"/>
              <a:gd name="connsiteX273" fmla="*/ 89264 w 11243827"/>
              <a:gd name="connsiteY273" fmla="*/ 5348886 h 5641173"/>
              <a:gd name="connsiteX274" fmla="*/ 49794 w 11243827"/>
              <a:gd name="connsiteY274" fmla="*/ 5329950 h 5641173"/>
              <a:gd name="connsiteX275" fmla="*/ 19924 w 11243827"/>
              <a:gd name="connsiteY275" fmla="*/ 5334282 h 5641173"/>
              <a:gd name="connsiteX276" fmla="*/ 13819 w 11243827"/>
              <a:gd name="connsiteY276" fmla="*/ 5334653 h 5641173"/>
              <a:gd name="connsiteX277" fmla="*/ 13657 w 11243827"/>
              <a:gd name="connsiteY277" fmla="*/ 5334455 h 5641173"/>
              <a:gd name="connsiteX278" fmla="*/ 7139 w 11243827"/>
              <a:gd name="connsiteY278" fmla="*/ 5334438 h 5641173"/>
              <a:gd name="connsiteX279" fmla="*/ 2684 w 11243827"/>
              <a:gd name="connsiteY279" fmla="*/ 5335333 h 5641173"/>
              <a:gd name="connsiteX280" fmla="*/ 0 w 11243827"/>
              <a:gd name="connsiteY280" fmla="*/ 5335496 h 5641173"/>
              <a:gd name="connsiteX281" fmla="*/ 0 w 11243827"/>
              <a:gd name="connsiteY281" fmla="*/ 10592 h 5641173"/>
              <a:gd name="connsiteX282" fmla="*/ 11243827 w 11243827"/>
              <a:gd name="connsiteY282"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73168 w 11243827"/>
              <a:gd name="connsiteY241" fmla="*/ 5341521 h 5641173"/>
              <a:gd name="connsiteX242" fmla="*/ 1058039 w 11243827"/>
              <a:gd name="connsiteY242" fmla="*/ 5343504 h 5641173"/>
              <a:gd name="connsiteX243" fmla="*/ 1055426 w 11243827"/>
              <a:gd name="connsiteY243" fmla="*/ 5339088 h 5641173"/>
              <a:gd name="connsiteX244" fmla="*/ 1044738 w 11243827"/>
              <a:gd name="connsiteY244" fmla="*/ 5333063 h 5641173"/>
              <a:gd name="connsiteX245" fmla="*/ 1033909 w 11243827"/>
              <a:gd name="connsiteY245" fmla="*/ 5335680 h 5641173"/>
              <a:gd name="connsiteX246" fmla="*/ 1012649 w 11243827"/>
              <a:gd name="connsiteY246" fmla="*/ 5334541 h 5641173"/>
              <a:gd name="connsiteX247" fmla="*/ 1007115 w 11243827"/>
              <a:gd name="connsiteY247" fmla="*/ 5332775 h 5641173"/>
              <a:gd name="connsiteX248" fmla="*/ 986002 w 11243827"/>
              <a:gd name="connsiteY248" fmla="*/ 5334906 h 5641173"/>
              <a:gd name="connsiteX249" fmla="*/ 953418 w 11243827"/>
              <a:gd name="connsiteY249" fmla="*/ 5333901 h 5641173"/>
              <a:gd name="connsiteX250" fmla="*/ 916854 w 11243827"/>
              <a:gd name="connsiteY250" fmla="*/ 5329435 h 5641173"/>
              <a:gd name="connsiteX251" fmla="*/ 905651 w 11243827"/>
              <a:gd name="connsiteY251" fmla="*/ 5332114 h 5641173"/>
              <a:gd name="connsiteX252" fmla="*/ 836961 w 11243827"/>
              <a:gd name="connsiteY252" fmla="*/ 5330803 h 5641173"/>
              <a:gd name="connsiteX253" fmla="*/ 817627 w 11243827"/>
              <a:gd name="connsiteY253" fmla="*/ 5330580 h 5641173"/>
              <a:gd name="connsiteX254" fmla="*/ 801817 w 11243827"/>
              <a:gd name="connsiteY254" fmla="*/ 5325937 h 5641173"/>
              <a:gd name="connsiteX255" fmla="*/ 798857 w 11243827"/>
              <a:gd name="connsiteY255" fmla="*/ 5320979 h 5641173"/>
              <a:gd name="connsiteX256" fmla="*/ 788354 w 11243827"/>
              <a:gd name="connsiteY256" fmla="*/ 5320143 h 5641173"/>
              <a:gd name="connsiteX257" fmla="*/ 785726 w 11243827"/>
              <a:gd name="connsiteY257" fmla="*/ 5318989 h 5641173"/>
              <a:gd name="connsiteX258" fmla="*/ 770507 w 11243827"/>
              <a:gd name="connsiteY258" fmla="*/ 5313309 h 5641173"/>
              <a:gd name="connsiteX259" fmla="*/ 733810 w 11243827"/>
              <a:gd name="connsiteY259" fmla="*/ 5324286 h 5641173"/>
              <a:gd name="connsiteX260" fmla="*/ 692117 w 11243827"/>
              <a:gd name="connsiteY260" fmla="*/ 5318786 h 5641173"/>
              <a:gd name="connsiteX261" fmla="*/ 574943 w 11243827"/>
              <a:gd name="connsiteY261" fmla="*/ 5327578 h 5641173"/>
              <a:gd name="connsiteX262" fmla="*/ 441302 w 11243827"/>
              <a:gd name="connsiteY262" fmla="*/ 5307062 h 5641173"/>
              <a:gd name="connsiteX263" fmla="*/ 336819 w 11243827"/>
              <a:gd name="connsiteY263" fmla="*/ 5336690 h 5641173"/>
              <a:gd name="connsiteX264" fmla="*/ 270932 w 11243827"/>
              <a:gd name="connsiteY264" fmla="*/ 5345451 h 5641173"/>
              <a:gd name="connsiteX265" fmla="*/ 194189 w 11243827"/>
              <a:gd name="connsiteY265" fmla="*/ 5343588 h 5641173"/>
              <a:gd name="connsiteX266" fmla="*/ 192552 w 11243827"/>
              <a:gd name="connsiteY266" fmla="*/ 5342845 h 5641173"/>
              <a:gd name="connsiteX267" fmla="*/ 178320 w 11243827"/>
              <a:gd name="connsiteY267" fmla="*/ 5343766 h 5641173"/>
              <a:gd name="connsiteX268" fmla="*/ 175596 w 11243827"/>
              <a:gd name="connsiteY268" fmla="*/ 5346411 h 5641173"/>
              <a:gd name="connsiteX269" fmla="*/ 147287 w 11243827"/>
              <a:gd name="connsiteY269" fmla="*/ 5352625 h 5641173"/>
              <a:gd name="connsiteX270" fmla="*/ 114847 w 11243827"/>
              <a:gd name="connsiteY270" fmla="*/ 5355844 h 5641173"/>
              <a:gd name="connsiteX271" fmla="*/ 114306 w 11243827"/>
              <a:gd name="connsiteY271" fmla="*/ 5354983 h 5641173"/>
              <a:gd name="connsiteX272" fmla="*/ 89264 w 11243827"/>
              <a:gd name="connsiteY272" fmla="*/ 5348886 h 5641173"/>
              <a:gd name="connsiteX273" fmla="*/ 49794 w 11243827"/>
              <a:gd name="connsiteY273" fmla="*/ 5329950 h 5641173"/>
              <a:gd name="connsiteX274" fmla="*/ 19924 w 11243827"/>
              <a:gd name="connsiteY274" fmla="*/ 5334282 h 5641173"/>
              <a:gd name="connsiteX275" fmla="*/ 13819 w 11243827"/>
              <a:gd name="connsiteY275" fmla="*/ 5334653 h 5641173"/>
              <a:gd name="connsiteX276" fmla="*/ 13657 w 11243827"/>
              <a:gd name="connsiteY276" fmla="*/ 5334455 h 5641173"/>
              <a:gd name="connsiteX277" fmla="*/ 7139 w 11243827"/>
              <a:gd name="connsiteY277" fmla="*/ 5334438 h 5641173"/>
              <a:gd name="connsiteX278" fmla="*/ 2684 w 11243827"/>
              <a:gd name="connsiteY278" fmla="*/ 5335333 h 5641173"/>
              <a:gd name="connsiteX279" fmla="*/ 0 w 11243827"/>
              <a:gd name="connsiteY279" fmla="*/ 5335496 h 5641173"/>
              <a:gd name="connsiteX280" fmla="*/ 0 w 11243827"/>
              <a:gd name="connsiteY280" fmla="*/ 10592 h 5641173"/>
              <a:gd name="connsiteX281" fmla="*/ 11243827 w 11243827"/>
              <a:gd name="connsiteY281"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8405 w 11243827"/>
              <a:gd name="connsiteY251" fmla="*/ 5339470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209610 h 5641173"/>
              <a:gd name="connsiteX3" fmla="*/ 11240675 w 11243827"/>
              <a:gd name="connsiteY3" fmla="*/ 5210442 h 5641173"/>
              <a:gd name="connsiteX4" fmla="*/ 11179959 w 11243827"/>
              <a:gd name="connsiteY4" fmla="*/ 5221199 h 5641173"/>
              <a:gd name="connsiteX5" fmla="*/ 11105493 w 11243827"/>
              <a:gd name="connsiteY5" fmla="*/ 5259905 h 5641173"/>
              <a:gd name="connsiteX6" fmla="*/ 11078640 w 11243827"/>
              <a:gd name="connsiteY6" fmla="*/ 5263531 h 5641173"/>
              <a:gd name="connsiteX7" fmla="*/ 11079616 w 11243827"/>
              <a:gd name="connsiteY7" fmla="*/ 5270380 h 5641173"/>
              <a:gd name="connsiteX8" fmla="*/ 11069641 w 11243827"/>
              <a:gd name="connsiteY8" fmla="*/ 5270884 h 5641173"/>
              <a:gd name="connsiteX9" fmla="*/ 11047377 w 11243827"/>
              <a:gd name="connsiteY9" fmla="*/ 5271051 h 5641173"/>
              <a:gd name="connsiteX10" fmla="*/ 10980705 w 11243827"/>
              <a:gd name="connsiteY10" fmla="*/ 5272951 h 5641173"/>
              <a:gd name="connsiteX11" fmla="*/ 10962514 w 11243827"/>
              <a:gd name="connsiteY11" fmla="*/ 5286084 h 5641173"/>
              <a:gd name="connsiteX12" fmla="*/ 10945307 w 11243827"/>
              <a:gd name="connsiteY12" fmla="*/ 5286290 h 5641173"/>
              <a:gd name="connsiteX13" fmla="*/ 10845516 w 11243827"/>
              <a:gd name="connsiteY13" fmla="*/ 5303894 h 5641173"/>
              <a:gd name="connsiteX14" fmla="*/ 10831795 w 11243827"/>
              <a:gd name="connsiteY14" fmla="*/ 5305210 h 5641173"/>
              <a:gd name="connsiteX15" fmla="*/ 10824365 w 11243827"/>
              <a:gd name="connsiteY15" fmla="*/ 5311111 h 5641173"/>
              <a:gd name="connsiteX16" fmla="*/ 10797756 w 11243827"/>
              <a:gd name="connsiteY16" fmla="*/ 5312285 h 5641173"/>
              <a:gd name="connsiteX17" fmla="*/ 10796525 w 11243827"/>
              <a:gd name="connsiteY17" fmla="*/ 5315645 h 5641173"/>
              <a:gd name="connsiteX18" fmla="*/ 10709063 w 11243827"/>
              <a:gd name="connsiteY18" fmla="*/ 5344492 h 5641173"/>
              <a:gd name="connsiteX19" fmla="*/ 10694078 w 11243827"/>
              <a:gd name="connsiteY19" fmla="*/ 5349258 h 5641173"/>
              <a:gd name="connsiteX20" fmla="*/ 10681131 w 11243827"/>
              <a:gd name="connsiteY20" fmla="*/ 5347812 h 5641173"/>
              <a:gd name="connsiteX21" fmla="*/ 10609448 w 11243827"/>
              <a:gd name="connsiteY21" fmla="*/ 5351931 h 5641173"/>
              <a:gd name="connsiteX22" fmla="*/ 10592397 w 11243827"/>
              <a:gd name="connsiteY22" fmla="*/ 5349402 h 5641173"/>
              <a:gd name="connsiteX23" fmla="*/ 10585227 w 11243827"/>
              <a:gd name="connsiteY23" fmla="*/ 5344063 h 5641173"/>
              <a:gd name="connsiteX24" fmla="*/ 10557472 w 11243827"/>
              <a:gd name="connsiteY24" fmla="*/ 5354151 h 5641173"/>
              <a:gd name="connsiteX25" fmla="*/ 10514646 w 11243827"/>
              <a:gd name="connsiteY25" fmla="*/ 5361064 h 5641173"/>
              <a:gd name="connsiteX26" fmla="*/ 10494292 w 11243827"/>
              <a:gd name="connsiteY26" fmla="*/ 5366054 h 5641173"/>
              <a:gd name="connsiteX27" fmla="*/ 10477869 w 11243827"/>
              <a:gd name="connsiteY27" fmla="*/ 5363025 h 5641173"/>
              <a:gd name="connsiteX28" fmla="*/ 10384411 w 11243827"/>
              <a:gd name="connsiteY28" fmla="*/ 5362257 h 5641173"/>
              <a:gd name="connsiteX29" fmla="*/ 10362921 w 11243827"/>
              <a:gd name="connsiteY29" fmla="*/ 5357444 h 5641173"/>
              <a:gd name="connsiteX30" fmla="*/ 10352736 w 11243827"/>
              <a:gd name="connsiteY30" fmla="*/ 5347851 h 5641173"/>
              <a:gd name="connsiteX31" fmla="*/ 10344754 w 11243827"/>
              <a:gd name="connsiteY31" fmla="*/ 5351272 h 5641173"/>
              <a:gd name="connsiteX32" fmla="*/ 10288226 w 11243827"/>
              <a:gd name="connsiteY32" fmla="*/ 5351613 h 5641173"/>
              <a:gd name="connsiteX33" fmla="*/ 10251350 w 11243827"/>
              <a:gd name="connsiteY33" fmla="*/ 5352711 h 5641173"/>
              <a:gd name="connsiteX34" fmla="*/ 10249108 w 11243827"/>
              <a:gd name="connsiteY34" fmla="*/ 5365881 h 5641173"/>
              <a:gd name="connsiteX35" fmla="*/ 10216272 w 11243827"/>
              <a:gd name="connsiteY35" fmla="*/ 5370573 h 5641173"/>
              <a:gd name="connsiteX36" fmla="*/ 10181278 w 11243827"/>
              <a:gd name="connsiteY36" fmla="*/ 5362119 h 5641173"/>
              <a:gd name="connsiteX37" fmla="*/ 10140033 w 11243827"/>
              <a:gd name="connsiteY37" fmla="*/ 5363304 h 5641173"/>
              <a:gd name="connsiteX38" fmla="*/ 10115353 w 11243827"/>
              <a:gd name="connsiteY38" fmla="*/ 5363869 h 5641173"/>
              <a:gd name="connsiteX39" fmla="*/ 10050578 w 11243827"/>
              <a:gd name="connsiteY39" fmla="*/ 5376153 h 5641173"/>
              <a:gd name="connsiteX40" fmla="*/ 9945478 w 11243827"/>
              <a:gd name="connsiteY40" fmla="*/ 5422859 h 5641173"/>
              <a:gd name="connsiteX41" fmla="*/ 9912481 w 11243827"/>
              <a:gd name="connsiteY41" fmla="*/ 5429477 h 5641173"/>
              <a:gd name="connsiteX42" fmla="*/ 9906713 w 11243827"/>
              <a:gd name="connsiteY42" fmla="*/ 5426784 h 5641173"/>
              <a:gd name="connsiteX43" fmla="*/ 9742436 w 11243827"/>
              <a:gd name="connsiteY43" fmla="*/ 5454834 h 5641173"/>
              <a:gd name="connsiteX44" fmla="*/ 9713044 w 11243827"/>
              <a:gd name="connsiteY44" fmla="*/ 5456476 h 5641173"/>
              <a:gd name="connsiteX45" fmla="*/ 9691033 w 11243827"/>
              <a:gd name="connsiteY45" fmla="*/ 5455451 h 5641173"/>
              <a:gd name="connsiteX46" fmla="*/ 9638355 w 11243827"/>
              <a:gd name="connsiteY46" fmla="*/ 5464794 h 5641173"/>
              <a:gd name="connsiteX47" fmla="*/ 9552434 w 11243827"/>
              <a:gd name="connsiteY47" fmla="*/ 5485280 h 5641173"/>
              <a:gd name="connsiteX48" fmla="*/ 9533883 w 11243827"/>
              <a:gd name="connsiteY48" fmla="*/ 5488516 h 5641173"/>
              <a:gd name="connsiteX49" fmla="*/ 9516916 w 11243827"/>
              <a:gd name="connsiteY49" fmla="*/ 5486828 h 5641173"/>
              <a:gd name="connsiteX50" fmla="*/ 9512093 w 11243827"/>
              <a:gd name="connsiteY50" fmla="*/ 5482541 h 5641173"/>
              <a:gd name="connsiteX51" fmla="*/ 9501725 w 11243827"/>
              <a:gd name="connsiteY51" fmla="*/ 5483603 h 5641173"/>
              <a:gd name="connsiteX52" fmla="*/ 9498754 w 11243827"/>
              <a:gd name="connsiteY52" fmla="*/ 5482951 h 5641173"/>
              <a:gd name="connsiteX53" fmla="*/ 9481932 w 11243827"/>
              <a:gd name="connsiteY53" fmla="*/ 5480151 h 5641173"/>
              <a:gd name="connsiteX54" fmla="*/ 9451321 w 11243827"/>
              <a:gd name="connsiteY54" fmla="*/ 5497375 h 5641173"/>
              <a:gd name="connsiteX55" fmla="*/ 9409298 w 11243827"/>
              <a:gd name="connsiteY55" fmla="*/ 5499478 h 5641173"/>
              <a:gd name="connsiteX56" fmla="*/ 9303056 w 11243827"/>
              <a:gd name="connsiteY56" fmla="*/ 5519093 h 5641173"/>
              <a:gd name="connsiteX57" fmla="*/ 9229078 w 11243827"/>
              <a:gd name="connsiteY57" fmla="*/ 5524154 h 5641173"/>
              <a:gd name="connsiteX58" fmla="*/ 9165105 w 11243827"/>
              <a:gd name="connsiteY58" fmla="*/ 5532892 h 5641173"/>
              <a:gd name="connsiteX59" fmla="*/ 9077301 w 11243827"/>
              <a:gd name="connsiteY59" fmla="*/ 5580356 h 5641173"/>
              <a:gd name="connsiteX60" fmla="*/ 8960065 w 11243827"/>
              <a:gd name="connsiteY60" fmla="*/ 5597982 h 5641173"/>
              <a:gd name="connsiteX61" fmla="*/ 8953536 w 11243827"/>
              <a:gd name="connsiteY61" fmla="*/ 5606638 h 5641173"/>
              <a:gd name="connsiteX62" fmla="*/ 8943907 w 11243827"/>
              <a:gd name="connsiteY62" fmla="*/ 5612541 h 5641173"/>
              <a:gd name="connsiteX63" fmla="*/ 8942046 w 11243827"/>
              <a:gd name="connsiteY63" fmla="*/ 5612112 h 5641173"/>
              <a:gd name="connsiteX64" fmla="*/ 8928824 w 11243827"/>
              <a:gd name="connsiteY64" fmla="*/ 5615549 h 5641173"/>
              <a:gd name="connsiteX65" fmla="*/ 8927294 w 11243827"/>
              <a:gd name="connsiteY65" fmla="*/ 5618607 h 5641173"/>
              <a:gd name="connsiteX66" fmla="*/ 8918651 w 11243827"/>
              <a:gd name="connsiteY66" fmla="*/ 5621688 h 5641173"/>
              <a:gd name="connsiteX67" fmla="*/ 8902772 w 11243827"/>
              <a:gd name="connsiteY67" fmla="*/ 5629703 h 5641173"/>
              <a:gd name="connsiteX68" fmla="*/ 8898724 w 11243827"/>
              <a:gd name="connsiteY68" fmla="*/ 5629379 h 5641173"/>
              <a:gd name="connsiteX69" fmla="*/ 8873099 w 11243827"/>
              <a:gd name="connsiteY69" fmla="*/ 5638628 h 5641173"/>
              <a:gd name="connsiteX70" fmla="*/ 8872234 w 11243827"/>
              <a:gd name="connsiteY70" fmla="*/ 5637889 h 5641173"/>
              <a:gd name="connsiteX71" fmla="*/ 8862777 w 11243827"/>
              <a:gd name="connsiteY71" fmla="*/ 5636711 h 5641173"/>
              <a:gd name="connsiteX72" fmla="*/ 8845869 w 11243827"/>
              <a:gd name="connsiteY72" fmla="*/ 5636436 h 5641173"/>
              <a:gd name="connsiteX73" fmla="*/ 8800548 w 11243827"/>
              <a:gd name="connsiteY73" fmla="*/ 5625084 h 5641173"/>
              <a:gd name="connsiteX74" fmla="*/ 8773774 w 11243827"/>
              <a:gd name="connsiteY74" fmla="*/ 5634630 h 5641173"/>
              <a:gd name="connsiteX75" fmla="*/ 8698255 w 11243827"/>
              <a:gd name="connsiteY75" fmla="*/ 5636083 h 5641173"/>
              <a:gd name="connsiteX76" fmla="*/ 8619167 w 11243827"/>
              <a:gd name="connsiteY76" fmla="*/ 5619130 h 5641173"/>
              <a:gd name="connsiteX77" fmla="*/ 8539822 w 11243827"/>
              <a:gd name="connsiteY77" fmla="*/ 5616905 h 5641173"/>
              <a:gd name="connsiteX78" fmla="*/ 8511094 w 11243827"/>
              <a:gd name="connsiteY78" fmla="*/ 5617360 h 5641173"/>
              <a:gd name="connsiteX79" fmla="*/ 8459886 w 11243827"/>
              <a:gd name="connsiteY79" fmla="*/ 5612612 h 5641173"/>
              <a:gd name="connsiteX80" fmla="*/ 8436432 w 11243827"/>
              <a:gd name="connsiteY80" fmla="*/ 5606990 h 5641173"/>
              <a:gd name="connsiteX81" fmla="*/ 8435403 w 11243827"/>
              <a:gd name="connsiteY81" fmla="*/ 5607336 h 5641173"/>
              <a:gd name="connsiteX82" fmla="*/ 8433307 w 11243827"/>
              <a:gd name="connsiteY82" fmla="*/ 5604917 h 5641173"/>
              <a:gd name="connsiteX83" fmla="*/ 8428968 w 11243827"/>
              <a:gd name="connsiteY83" fmla="*/ 5603796 h 5641173"/>
              <a:gd name="connsiteX84" fmla="*/ 8417124 w 11243827"/>
              <a:gd name="connsiteY84" fmla="*/ 5604518 h 5641173"/>
              <a:gd name="connsiteX85" fmla="*/ 8412669 w 11243827"/>
              <a:gd name="connsiteY85" fmla="*/ 5605413 h 5641173"/>
              <a:gd name="connsiteX86" fmla="*/ 8406152 w 11243827"/>
              <a:gd name="connsiteY86" fmla="*/ 5605396 h 5641173"/>
              <a:gd name="connsiteX87" fmla="*/ 8405989 w 11243827"/>
              <a:gd name="connsiteY87" fmla="*/ 5605197 h 5641173"/>
              <a:gd name="connsiteX88" fmla="*/ 8399884 w 11243827"/>
              <a:gd name="connsiteY88" fmla="*/ 5605568 h 5641173"/>
              <a:gd name="connsiteX89" fmla="*/ 8370014 w 11243827"/>
              <a:gd name="connsiteY89" fmla="*/ 5609900 h 5641173"/>
              <a:gd name="connsiteX90" fmla="*/ 8330544 w 11243827"/>
              <a:gd name="connsiteY90" fmla="*/ 5590964 h 5641173"/>
              <a:gd name="connsiteX91" fmla="*/ 8314221 w 11243827"/>
              <a:gd name="connsiteY91" fmla="*/ 5587682 h 5641173"/>
              <a:gd name="connsiteX92" fmla="*/ 8305502 w 11243827"/>
              <a:gd name="connsiteY92" fmla="*/ 5584868 h 5641173"/>
              <a:gd name="connsiteX93" fmla="*/ 8304962 w 11243827"/>
              <a:gd name="connsiteY93" fmla="*/ 5584007 h 5641173"/>
              <a:gd name="connsiteX94" fmla="*/ 8276324 w 11243827"/>
              <a:gd name="connsiteY94" fmla="*/ 5588260 h 5641173"/>
              <a:gd name="connsiteX95" fmla="*/ 8272522 w 11243827"/>
              <a:gd name="connsiteY95" fmla="*/ 5587226 h 5641173"/>
              <a:gd name="connsiteX96" fmla="*/ 8253857 w 11243827"/>
              <a:gd name="connsiteY96" fmla="*/ 5592043 h 5641173"/>
              <a:gd name="connsiteX97" fmla="*/ 8244212 w 11243827"/>
              <a:gd name="connsiteY97" fmla="*/ 5593439 h 5641173"/>
              <a:gd name="connsiteX98" fmla="*/ 8241488 w 11243827"/>
              <a:gd name="connsiteY98" fmla="*/ 5596085 h 5641173"/>
              <a:gd name="connsiteX99" fmla="*/ 8227256 w 11243827"/>
              <a:gd name="connsiteY99" fmla="*/ 5597005 h 5641173"/>
              <a:gd name="connsiteX100" fmla="*/ 8225619 w 11243827"/>
              <a:gd name="connsiteY100" fmla="*/ 5596262 h 5641173"/>
              <a:gd name="connsiteX101" fmla="*/ 8213882 w 11243827"/>
              <a:gd name="connsiteY101" fmla="*/ 5600179 h 5641173"/>
              <a:gd name="connsiteX102" fmla="*/ 8204045 w 11243827"/>
              <a:gd name="connsiteY102" fmla="*/ 5607275 h 5641173"/>
              <a:gd name="connsiteX103" fmla="*/ 8082989 w 11243827"/>
              <a:gd name="connsiteY103" fmla="*/ 5603160 h 5641173"/>
              <a:gd name="connsiteX104" fmla="*/ 7976942 w 11243827"/>
              <a:gd name="connsiteY104" fmla="*/ 5598455 h 5641173"/>
              <a:gd name="connsiteX105" fmla="*/ 7950121 w 11243827"/>
              <a:gd name="connsiteY105" fmla="*/ 5590893 h 5641173"/>
              <a:gd name="connsiteX106" fmla="*/ 7727691 w 11243827"/>
              <a:gd name="connsiteY106" fmla="*/ 5621064 h 5641173"/>
              <a:gd name="connsiteX107" fmla="*/ 7685998 w 11243827"/>
              <a:gd name="connsiteY107" fmla="*/ 5615564 h 5641173"/>
              <a:gd name="connsiteX108" fmla="*/ 7649302 w 11243827"/>
              <a:gd name="connsiteY108" fmla="*/ 5626541 h 5641173"/>
              <a:gd name="connsiteX109" fmla="*/ 7634083 w 11243827"/>
              <a:gd name="connsiteY109" fmla="*/ 5620862 h 5641173"/>
              <a:gd name="connsiteX110" fmla="*/ 7631455 w 11243827"/>
              <a:gd name="connsiteY110" fmla="*/ 5619708 h 5641173"/>
              <a:gd name="connsiteX111" fmla="*/ 7620952 w 11243827"/>
              <a:gd name="connsiteY111" fmla="*/ 5618872 h 5641173"/>
              <a:gd name="connsiteX112" fmla="*/ 7617992 w 11243827"/>
              <a:gd name="connsiteY112" fmla="*/ 5613914 h 5641173"/>
              <a:gd name="connsiteX113" fmla="*/ 7602182 w 11243827"/>
              <a:gd name="connsiteY113" fmla="*/ 5609271 h 5641173"/>
              <a:gd name="connsiteX114" fmla="*/ 7582847 w 11243827"/>
              <a:gd name="connsiteY114" fmla="*/ 5609047 h 5641173"/>
              <a:gd name="connsiteX115" fmla="*/ 7514158 w 11243827"/>
              <a:gd name="connsiteY115" fmla="*/ 5607737 h 5641173"/>
              <a:gd name="connsiteX116" fmla="*/ 7502955 w 11243827"/>
              <a:gd name="connsiteY116" fmla="*/ 5610415 h 5641173"/>
              <a:gd name="connsiteX117" fmla="*/ 7466391 w 11243827"/>
              <a:gd name="connsiteY117" fmla="*/ 5605949 h 5641173"/>
              <a:gd name="connsiteX118" fmla="*/ 7433806 w 11243827"/>
              <a:gd name="connsiteY118" fmla="*/ 5604945 h 5641173"/>
              <a:gd name="connsiteX119" fmla="*/ 7412693 w 11243827"/>
              <a:gd name="connsiteY119" fmla="*/ 5607075 h 5641173"/>
              <a:gd name="connsiteX120" fmla="*/ 7407159 w 11243827"/>
              <a:gd name="connsiteY120" fmla="*/ 5605310 h 5641173"/>
              <a:gd name="connsiteX121" fmla="*/ 7385900 w 11243827"/>
              <a:gd name="connsiteY121" fmla="*/ 5604171 h 5641173"/>
              <a:gd name="connsiteX122" fmla="*/ 7375071 w 11243827"/>
              <a:gd name="connsiteY122" fmla="*/ 5606788 h 5641173"/>
              <a:gd name="connsiteX123" fmla="*/ 7364382 w 11243827"/>
              <a:gd name="connsiteY123" fmla="*/ 5600762 h 5641173"/>
              <a:gd name="connsiteX124" fmla="*/ 7361770 w 11243827"/>
              <a:gd name="connsiteY124" fmla="*/ 5596347 h 5641173"/>
              <a:gd name="connsiteX125" fmla="*/ 7346641 w 11243827"/>
              <a:gd name="connsiteY125" fmla="*/ 5598329 h 5641173"/>
              <a:gd name="connsiteX126" fmla="*/ 7334238 w 11243827"/>
              <a:gd name="connsiteY126" fmla="*/ 5594014 h 5641173"/>
              <a:gd name="connsiteX127" fmla="*/ 7323426 w 11243827"/>
              <a:gd name="connsiteY127" fmla="*/ 5596835 h 5641173"/>
              <a:gd name="connsiteX128" fmla="*/ 7318938 w 11243827"/>
              <a:gd name="connsiteY128" fmla="*/ 5596200 h 5641173"/>
              <a:gd name="connsiteX129" fmla="*/ 7307784 w 11243827"/>
              <a:gd name="connsiteY129" fmla="*/ 5594065 h 5641173"/>
              <a:gd name="connsiteX130" fmla="*/ 7288540 w 11243827"/>
              <a:gd name="connsiteY130" fmla="*/ 5589320 h 5641173"/>
              <a:gd name="connsiteX131" fmla="*/ 7282537 w 11243827"/>
              <a:gd name="connsiteY131" fmla="*/ 5588660 h 5641173"/>
              <a:gd name="connsiteX132" fmla="*/ 7269466 w 11243827"/>
              <a:gd name="connsiteY132" fmla="*/ 5581404 h 5641173"/>
              <a:gd name="connsiteX133" fmla="*/ 7244165 w 11243827"/>
              <a:gd name="connsiteY133" fmla="*/ 5575200 h 5641173"/>
              <a:gd name="connsiteX134" fmla="*/ 7199619 w 11243827"/>
              <a:gd name="connsiteY134" fmla="*/ 5553550 h 5641173"/>
              <a:gd name="connsiteX135" fmla="*/ 7173434 w 11243827"/>
              <a:gd name="connsiteY135" fmla="*/ 5543219 h 5641173"/>
              <a:gd name="connsiteX136" fmla="*/ 7155718 w 11243827"/>
              <a:gd name="connsiteY136" fmla="*/ 5533697 h 5641173"/>
              <a:gd name="connsiteX137" fmla="*/ 7103430 w 11243827"/>
              <a:gd name="connsiteY137" fmla="*/ 5520249 h 5641173"/>
              <a:gd name="connsiteX138" fmla="*/ 7013746 w 11243827"/>
              <a:gd name="connsiteY138" fmla="*/ 5502470 h 5641173"/>
              <a:gd name="connsiteX139" fmla="*/ 6995379 w 11243827"/>
              <a:gd name="connsiteY139" fmla="*/ 5497693 h 5641173"/>
              <a:gd name="connsiteX140" fmla="*/ 6982475 w 11243827"/>
              <a:gd name="connsiteY140" fmla="*/ 5489641 h 5641173"/>
              <a:gd name="connsiteX141" fmla="*/ 6981994 w 11243827"/>
              <a:gd name="connsiteY141" fmla="*/ 5484335 h 5641173"/>
              <a:gd name="connsiteX142" fmla="*/ 6972355 w 11243827"/>
              <a:gd name="connsiteY142" fmla="*/ 5481074 h 5641173"/>
              <a:gd name="connsiteX143" fmla="*/ 6970394 w 11243827"/>
              <a:gd name="connsiteY143" fmla="*/ 5479383 h 5641173"/>
              <a:gd name="connsiteX144" fmla="*/ 6958543 w 11243827"/>
              <a:gd name="connsiteY144" fmla="*/ 5470507 h 5641173"/>
              <a:gd name="connsiteX145" fmla="*/ 6918276 w 11243827"/>
              <a:gd name="connsiteY145" fmla="*/ 5472034 h 5641173"/>
              <a:gd name="connsiteX146" fmla="*/ 6881046 w 11243827"/>
              <a:gd name="connsiteY146" fmla="*/ 5457070 h 5641173"/>
              <a:gd name="connsiteX147" fmla="*/ 6752164 w 11243827"/>
              <a:gd name="connsiteY147" fmla="*/ 5425021 h 5641173"/>
              <a:gd name="connsiteX148" fmla="*/ 6724964 w 11243827"/>
              <a:gd name="connsiteY148" fmla="*/ 5414071 h 5641173"/>
              <a:gd name="connsiteX149" fmla="*/ 6683286 w 11243827"/>
              <a:gd name="connsiteY149" fmla="*/ 5432830 h 5641173"/>
              <a:gd name="connsiteX150" fmla="*/ 6644277 w 11243827"/>
              <a:gd name="connsiteY150" fmla="*/ 5429684 h 5641173"/>
              <a:gd name="connsiteX151" fmla="*/ 6532914 w 11243827"/>
              <a:gd name="connsiteY151" fmla="*/ 5431205 h 5641173"/>
              <a:gd name="connsiteX152" fmla="*/ 6307459 w 11243827"/>
              <a:gd name="connsiteY152" fmla="*/ 5467087 h 5641173"/>
              <a:gd name="connsiteX153" fmla="*/ 6196243 w 11243827"/>
              <a:gd name="connsiteY153" fmla="*/ 5515042 h 5641173"/>
              <a:gd name="connsiteX154" fmla="*/ 6099124 w 11243827"/>
              <a:gd name="connsiteY154" fmla="*/ 5516848 h 5641173"/>
              <a:gd name="connsiteX155" fmla="*/ 6016077 w 11243827"/>
              <a:gd name="connsiteY155" fmla="*/ 5528642 h 5641173"/>
              <a:gd name="connsiteX156" fmla="*/ 6004389 w 11243827"/>
              <a:gd name="connsiteY156" fmla="*/ 5531206 h 5641173"/>
              <a:gd name="connsiteX157" fmla="*/ 5933945 w 11243827"/>
              <a:gd name="connsiteY157" fmla="*/ 5538840 h 5641173"/>
              <a:gd name="connsiteX158" fmla="*/ 5883936 w 11243827"/>
              <a:gd name="connsiteY158" fmla="*/ 5553807 h 5641173"/>
              <a:gd name="connsiteX159" fmla="*/ 5798331 w 11243827"/>
              <a:gd name="connsiteY159" fmla="*/ 5564248 h 5641173"/>
              <a:gd name="connsiteX160" fmla="*/ 5712738 w 11243827"/>
              <a:gd name="connsiteY160" fmla="*/ 5573120 h 5641173"/>
              <a:gd name="connsiteX161" fmla="*/ 5681342 w 11243827"/>
              <a:gd name="connsiteY161" fmla="*/ 5575621 h 5641173"/>
              <a:gd name="connsiteX162" fmla="*/ 5627167 w 11243827"/>
              <a:gd name="connsiteY162" fmla="*/ 5583215 h 5641173"/>
              <a:gd name="connsiteX163" fmla="*/ 5591414 w 11243827"/>
              <a:gd name="connsiteY163" fmla="*/ 5587695 h 5641173"/>
              <a:gd name="connsiteX164" fmla="*/ 5583028 w 11243827"/>
              <a:gd name="connsiteY164" fmla="*/ 5580877 h 5641173"/>
              <a:gd name="connsiteX165" fmla="*/ 5549426 w 11243827"/>
              <a:gd name="connsiteY165" fmla="*/ 5582858 h 5641173"/>
              <a:gd name="connsiteX166" fmla="*/ 5519999 w 11243827"/>
              <a:gd name="connsiteY166" fmla="*/ 5592246 h 5641173"/>
              <a:gd name="connsiteX167" fmla="*/ 5480028 w 11243827"/>
              <a:gd name="connsiteY167" fmla="*/ 5597282 h 5641173"/>
              <a:gd name="connsiteX168" fmla="*/ 5456175 w 11243827"/>
              <a:gd name="connsiteY168" fmla="*/ 5600371 h 5641173"/>
              <a:gd name="connsiteX169" fmla="*/ 5388463 w 11243827"/>
              <a:gd name="connsiteY169" fmla="*/ 5602638 h 5641173"/>
              <a:gd name="connsiteX170" fmla="*/ 5265898 w 11243827"/>
              <a:gd name="connsiteY170" fmla="*/ 5591830 h 5641173"/>
              <a:gd name="connsiteX171" fmla="*/ 5231231 w 11243827"/>
              <a:gd name="connsiteY171" fmla="*/ 5592790 h 5641173"/>
              <a:gd name="connsiteX172" fmla="*/ 5226996 w 11243827"/>
              <a:gd name="connsiteY172" fmla="*/ 5595040 h 5641173"/>
              <a:gd name="connsiteX173" fmla="*/ 5175988 w 11243827"/>
              <a:gd name="connsiteY173" fmla="*/ 5588131 h 5641173"/>
              <a:gd name="connsiteX174" fmla="*/ 5107470 w 11243827"/>
              <a:gd name="connsiteY174" fmla="*/ 5594771 h 5641173"/>
              <a:gd name="connsiteX175" fmla="*/ 5027868 w 11243827"/>
              <a:gd name="connsiteY175" fmla="*/ 5605624 h 5641173"/>
              <a:gd name="connsiteX176" fmla="*/ 5007324 w 11243827"/>
              <a:gd name="connsiteY176" fmla="*/ 5609209 h 5641173"/>
              <a:gd name="connsiteX177" fmla="*/ 4952559 w 11243827"/>
              <a:gd name="connsiteY177" fmla="*/ 5611402 h 5641173"/>
              <a:gd name="connsiteX178" fmla="*/ 4826081 w 11243827"/>
              <a:gd name="connsiteY178" fmla="*/ 5616191 h 5641173"/>
              <a:gd name="connsiteX179" fmla="*/ 4823501 w 11243827"/>
              <a:gd name="connsiteY179" fmla="*/ 5619174 h 5641173"/>
              <a:gd name="connsiteX180" fmla="*/ 4813093 w 11243827"/>
              <a:gd name="connsiteY180" fmla="*/ 5620026 h 5641173"/>
              <a:gd name="connsiteX181" fmla="*/ 4810563 w 11243827"/>
              <a:gd name="connsiteY181" fmla="*/ 5620787 h 5641173"/>
              <a:gd name="connsiteX182" fmla="*/ 4795818 w 11243827"/>
              <a:gd name="connsiteY182" fmla="*/ 5624618 h 5641173"/>
              <a:gd name="connsiteX183" fmla="*/ 4758404 w 11243827"/>
              <a:gd name="connsiteY183" fmla="*/ 5619510 h 5641173"/>
              <a:gd name="connsiteX184" fmla="*/ 4717254 w 11243827"/>
              <a:gd name="connsiteY184" fmla="*/ 5624155 h 5641173"/>
              <a:gd name="connsiteX185" fmla="*/ 4591958 w 11243827"/>
              <a:gd name="connsiteY185" fmla="*/ 5624710 h 5641173"/>
              <a:gd name="connsiteX186" fmla="*/ 4476215 w 11243827"/>
              <a:gd name="connsiteY186" fmla="*/ 5628210 h 5641173"/>
              <a:gd name="connsiteX187" fmla="*/ 4425193 w 11243827"/>
              <a:gd name="connsiteY187" fmla="*/ 5627414 h 5641173"/>
              <a:gd name="connsiteX188" fmla="*/ 4383866 w 11243827"/>
              <a:gd name="connsiteY188" fmla="*/ 5626546 h 5641173"/>
              <a:gd name="connsiteX189" fmla="*/ 4385596 w 11243827"/>
              <a:gd name="connsiteY189" fmla="*/ 5634646 h 5641173"/>
              <a:gd name="connsiteX190" fmla="*/ 4360864 w 11243827"/>
              <a:gd name="connsiteY190" fmla="*/ 5641173 h 5641173"/>
              <a:gd name="connsiteX191" fmla="*/ 4328321 w 11243827"/>
              <a:gd name="connsiteY191" fmla="*/ 5626332 h 5641173"/>
              <a:gd name="connsiteX192" fmla="*/ 4309842 w 11243827"/>
              <a:gd name="connsiteY192" fmla="*/ 5626471 h 5641173"/>
              <a:gd name="connsiteX193" fmla="*/ 4277424 w 11243827"/>
              <a:gd name="connsiteY193" fmla="*/ 5631598 h 5641173"/>
              <a:gd name="connsiteX194" fmla="*/ 4266627 w 11243827"/>
              <a:gd name="connsiteY194" fmla="*/ 5633969 h 5641173"/>
              <a:gd name="connsiteX195" fmla="*/ 4185525 w 11243827"/>
              <a:gd name="connsiteY195" fmla="*/ 5617508 h 5641173"/>
              <a:gd name="connsiteX196" fmla="*/ 4177617 w 11243827"/>
              <a:gd name="connsiteY196" fmla="*/ 5610903 h 5641173"/>
              <a:gd name="connsiteX197" fmla="*/ 4136948 w 11243827"/>
              <a:gd name="connsiteY197" fmla="*/ 5608031 h 5641173"/>
              <a:gd name="connsiteX198" fmla="*/ 4132323 w 11243827"/>
              <a:gd name="connsiteY198" fmla="*/ 5609784 h 5641173"/>
              <a:gd name="connsiteX199" fmla="*/ 4098620 w 11243827"/>
              <a:gd name="connsiteY199" fmla="*/ 5599672 h 5641173"/>
              <a:gd name="connsiteX200" fmla="*/ 3963475 w 11243827"/>
              <a:gd name="connsiteY200" fmla="*/ 5581841 h 5641173"/>
              <a:gd name="connsiteX201" fmla="*/ 3703613 w 11243827"/>
              <a:gd name="connsiteY201" fmla="*/ 5572482 h 5641173"/>
              <a:gd name="connsiteX202" fmla="*/ 3432987 w 11243827"/>
              <a:gd name="connsiteY202" fmla="*/ 5545768 h 5641173"/>
              <a:gd name="connsiteX203" fmla="*/ 3176381 w 11243827"/>
              <a:gd name="connsiteY203" fmla="*/ 5556110 h 5641173"/>
              <a:gd name="connsiteX204" fmla="*/ 2710156 w 11243827"/>
              <a:gd name="connsiteY204" fmla="*/ 5527517 h 5641173"/>
              <a:gd name="connsiteX205" fmla="*/ 2550206 w 11243827"/>
              <a:gd name="connsiteY205" fmla="*/ 5524958 h 5641173"/>
              <a:gd name="connsiteX206" fmla="*/ 2443041 w 11243827"/>
              <a:gd name="connsiteY206" fmla="*/ 5523990 h 5641173"/>
              <a:gd name="connsiteX207" fmla="*/ 2435613 w 11243827"/>
              <a:gd name="connsiteY207" fmla="*/ 5526704 h 5641173"/>
              <a:gd name="connsiteX208" fmla="*/ 2405682 w 11243827"/>
              <a:gd name="connsiteY208" fmla="*/ 5528307 h 5641173"/>
              <a:gd name="connsiteX209" fmla="*/ 2397487 w 11243827"/>
              <a:gd name="connsiteY209" fmla="*/ 5540337 h 5641173"/>
              <a:gd name="connsiteX210" fmla="*/ 2297454 w 11243827"/>
              <a:gd name="connsiteY210" fmla="*/ 5550765 h 5641173"/>
              <a:gd name="connsiteX211" fmla="*/ 2056700 w 11243827"/>
              <a:gd name="connsiteY211" fmla="*/ 5555489 h 5641173"/>
              <a:gd name="connsiteX212" fmla="*/ 1878530 w 11243827"/>
              <a:gd name="connsiteY212" fmla="*/ 5535330 h 5641173"/>
              <a:gd name="connsiteX213" fmla="*/ 1859292 w 11243827"/>
              <a:gd name="connsiteY213" fmla="*/ 5535461 h 5641173"/>
              <a:gd name="connsiteX214" fmla="*/ 1835626 w 11243827"/>
              <a:gd name="connsiteY214" fmla="*/ 5533793 h 5641173"/>
              <a:gd name="connsiteX215" fmla="*/ 1798939 w 11243827"/>
              <a:gd name="connsiteY215" fmla="*/ 5540285 h 5641173"/>
              <a:gd name="connsiteX216" fmla="*/ 1779046 w 11243827"/>
              <a:gd name="connsiteY216" fmla="*/ 5549949 h 5641173"/>
              <a:gd name="connsiteX217" fmla="*/ 1772421 w 11243827"/>
              <a:gd name="connsiteY217" fmla="*/ 5549018 h 5641173"/>
              <a:gd name="connsiteX218" fmla="*/ 1772052 w 11243827"/>
              <a:gd name="connsiteY218" fmla="*/ 5545689 h 5641173"/>
              <a:gd name="connsiteX219" fmla="*/ 1711543 w 11243827"/>
              <a:gd name="connsiteY219" fmla="*/ 5534558 h 5641173"/>
              <a:gd name="connsiteX220" fmla="*/ 1631462 w 11243827"/>
              <a:gd name="connsiteY220" fmla="*/ 5491807 h 5641173"/>
              <a:gd name="connsiteX221" fmla="*/ 1538763 w 11243827"/>
              <a:gd name="connsiteY221" fmla="*/ 5482781 h 5641173"/>
              <a:gd name="connsiteX222" fmla="*/ 1501533 w 11243827"/>
              <a:gd name="connsiteY222" fmla="*/ 5467817 h 5641173"/>
              <a:gd name="connsiteX223" fmla="*/ 1461266 w 11243827"/>
              <a:gd name="connsiteY223" fmla="*/ 5469343 h 5641173"/>
              <a:gd name="connsiteX224" fmla="*/ 1449415 w 11243827"/>
              <a:gd name="connsiteY224" fmla="*/ 5460467 h 5641173"/>
              <a:gd name="connsiteX225" fmla="*/ 1447454 w 11243827"/>
              <a:gd name="connsiteY225" fmla="*/ 5458776 h 5641173"/>
              <a:gd name="connsiteX226" fmla="*/ 1437814 w 11243827"/>
              <a:gd name="connsiteY226" fmla="*/ 5455515 h 5641173"/>
              <a:gd name="connsiteX227" fmla="*/ 1437334 w 11243827"/>
              <a:gd name="connsiteY227" fmla="*/ 5450209 h 5641173"/>
              <a:gd name="connsiteX228" fmla="*/ 1424429 w 11243827"/>
              <a:gd name="connsiteY228" fmla="*/ 5442157 h 5641173"/>
              <a:gd name="connsiteX229" fmla="*/ 1406063 w 11243827"/>
              <a:gd name="connsiteY229" fmla="*/ 5437380 h 5641173"/>
              <a:gd name="connsiteX230" fmla="*/ 1316379 w 11243827"/>
              <a:gd name="connsiteY230" fmla="*/ 5419601 h 5641173"/>
              <a:gd name="connsiteX231" fmla="*/ 1264090 w 11243827"/>
              <a:gd name="connsiteY231" fmla="*/ 5406153 h 5641173"/>
              <a:gd name="connsiteX232" fmla="*/ 1246374 w 11243827"/>
              <a:gd name="connsiteY232" fmla="*/ 5396631 h 5641173"/>
              <a:gd name="connsiteX233" fmla="*/ 1220190 w 11243827"/>
              <a:gd name="connsiteY233" fmla="*/ 5386301 h 5641173"/>
              <a:gd name="connsiteX234" fmla="*/ 1175643 w 11243827"/>
              <a:gd name="connsiteY234" fmla="*/ 5364651 h 5641173"/>
              <a:gd name="connsiteX235" fmla="*/ 1150342 w 11243827"/>
              <a:gd name="connsiteY235" fmla="*/ 5358447 h 5641173"/>
              <a:gd name="connsiteX236" fmla="*/ 1112024 w 11243827"/>
              <a:gd name="connsiteY236" fmla="*/ 5345786 h 5641173"/>
              <a:gd name="connsiteX237" fmla="*/ 1100870 w 11243827"/>
              <a:gd name="connsiteY237" fmla="*/ 5343651 h 5641173"/>
              <a:gd name="connsiteX238" fmla="*/ 1096383 w 11243827"/>
              <a:gd name="connsiteY238" fmla="*/ 5343015 h 5641173"/>
              <a:gd name="connsiteX239" fmla="*/ 1058039 w 11243827"/>
              <a:gd name="connsiteY239" fmla="*/ 5343504 h 5641173"/>
              <a:gd name="connsiteX240" fmla="*/ 1055426 w 11243827"/>
              <a:gd name="connsiteY240" fmla="*/ 5339088 h 5641173"/>
              <a:gd name="connsiteX241" fmla="*/ 1044738 w 11243827"/>
              <a:gd name="connsiteY241" fmla="*/ 5333063 h 5641173"/>
              <a:gd name="connsiteX242" fmla="*/ 1033909 w 11243827"/>
              <a:gd name="connsiteY242" fmla="*/ 5335680 h 5641173"/>
              <a:gd name="connsiteX243" fmla="*/ 1012649 w 11243827"/>
              <a:gd name="connsiteY243" fmla="*/ 5334541 h 5641173"/>
              <a:gd name="connsiteX244" fmla="*/ 1007115 w 11243827"/>
              <a:gd name="connsiteY244" fmla="*/ 5332775 h 5641173"/>
              <a:gd name="connsiteX245" fmla="*/ 987447 w 11243827"/>
              <a:gd name="connsiteY245" fmla="*/ 5346462 h 5641173"/>
              <a:gd name="connsiteX246" fmla="*/ 953418 w 11243827"/>
              <a:gd name="connsiteY246" fmla="*/ 5333901 h 5641173"/>
              <a:gd name="connsiteX247" fmla="*/ 916854 w 11243827"/>
              <a:gd name="connsiteY247" fmla="*/ 5329435 h 5641173"/>
              <a:gd name="connsiteX248" fmla="*/ 905651 w 11243827"/>
              <a:gd name="connsiteY248" fmla="*/ 5332114 h 5641173"/>
              <a:gd name="connsiteX249" fmla="*/ 838405 w 11243827"/>
              <a:gd name="connsiteY249" fmla="*/ 5339470 h 5641173"/>
              <a:gd name="connsiteX250" fmla="*/ 817627 w 11243827"/>
              <a:gd name="connsiteY250" fmla="*/ 5330580 h 5641173"/>
              <a:gd name="connsiteX251" fmla="*/ 801817 w 11243827"/>
              <a:gd name="connsiteY251" fmla="*/ 5325937 h 5641173"/>
              <a:gd name="connsiteX252" fmla="*/ 798857 w 11243827"/>
              <a:gd name="connsiteY252" fmla="*/ 5320979 h 5641173"/>
              <a:gd name="connsiteX253" fmla="*/ 788354 w 11243827"/>
              <a:gd name="connsiteY253" fmla="*/ 5320143 h 5641173"/>
              <a:gd name="connsiteX254" fmla="*/ 785726 w 11243827"/>
              <a:gd name="connsiteY254" fmla="*/ 5318989 h 5641173"/>
              <a:gd name="connsiteX255" fmla="*/ 770507 w 11243827"/>
              <a:gd name="connsiteY255" fmla="*/ 5313309 h 5641173"/>
              <a:gd name="connsiteX256" fmla="*/ 733810 w 11243827"/>
              <a:gd name="connsiteY256" fmla="*/ 5324286 h 5641173"/>
              <a:gd name="connsiteX257" fmla="*/ 692117 w 11243827"/>
              <a:gd name="connsiteY257" fmla="*/ 5318786 h 5641173"/>
              <a:gd name="connsiteX258" fmla="*/ 574943 w 11243827"/>
              <a:gd name="connsiteY258" fmla="*/ 5327578 h 5641173"/>
              <a:gd name="connsiteX259" fmla="*/ 441302 w 11243827"/>
              <a:gd name="connsiteY259" fmla="*/ 5307062 h 5641173"/>
              <a:gd name="connsiteX260" fmla="*/ 336819 w 11243827"/>
              <a:gd name="connsiteY260" fmla="*/ 5336690 h 5641173"/>
              <a:gd name="connsiteX261" fmla="*/ 270932 w 11243827"/>
              <a:gd name="connsiteY261" fmla="*/ 5345451 h 5641173"/>
              <a:gd name="connsiteX262" fmla="*/ 194189 w 11243827"/>
              <a:gd name="connsiteY262" fmla="*/ 5343588 h 5641173"/>
              <a:gd name="connsiteX263" fmla="*/ 192552 w 11243827"/>
              <a:gd name="connsiteY263" fmla="*/ 5342845 h 5641173"/>
              <a:gd name="connsiteX264" fmla="*/ 178320 w 11243827"/>
              <a:gd name="connsiteY264" fmla="*/ 5343766 h 5641173"/>
              <a:gd name="connsiteX265" fmla="*/ 175596 w 11243827"/>
              <a:gd name="connsiteY265" fmla="*/ 5346411 h 5641173"/>
              <a:gd name="connsiteX266" fmla="*/ 147287 w 11243827"/>
              <a:gd name="connsiteY266" fmla="*/ 5352625 h 5641173"/>
              <a:gd name="connsiteX267" fmla="*/ 114847 w 11243827"/>
              <a:gd name="connsiteY267" fmla="*/ 5355844 h 5641173"/>
              <a:gd name="connsiteX268" fmla="*/ 114306 w 11243827"/>
              <a:gd name="connsiteY268" fmla="*/ 5354983 h 5641173"/>
              <a:gd name="connsiteX269" fmla="*/ 89264 w 11243827"/>
              <a:gd name="connsiteY269" fmla="*/ 5348886 h 5641173"/>
              <a:gd name="connsiteX270" fmla="*/ 49794 w 11243827"/>
              <a:gd name="connsiteY270" fmla="*/ 5329950 h 5641173"/>
              <a:gd name="connsiteX271" fmla="*/ 19924 w 11243827"/>
              <a:gd name="connsiteY271" fmla="*/ 5334282 h 5641173"/>
              <a:gd name="connsiteX272" fmla="*/ 13819 w 11243827"/>
              <a:gd name="connsiteY272" fmla="*/ 5334653 h 5641173"/>
              <a:gd name="connsiteX273" fmla="*/ 13657 w 11243827"/>
              <a:gd name="connsiteY273" fmla="*/ 5334455 h 5641173"/>
              <a:gd name="connsiteX274" fmla="*/ 7139 w 11243827"/>
              <a:gd name="connsiteY274" fmla="*/ 5334438 h 5641173"/>
              <a:gd name="connsiteX275" fmla="*/ 2684 w 11243827"/>
              <a:gd name="connsiteY275" fmla="*/ 5335333 h 5641173"/>
              <a:gd name="connsiteX276" fmla="*/ 0 w 11243827"/>
              <a:gd name="connsiteY276" fmla="*/ 5335496 h 5641173"/>
              <a:gd name="connsiteX277" fmla="*/ 0 w 11243827"/>
              <a:gd name="connsiteY277" fmla="*/ 10592 h 5641173"/>
              <a:gd name="connsiteX278" fmla="*/ 11243827 w 11243827"/>
              <a:gd name="connsiteY278" fmla="*/ 0 h 5641173"/>
              <a:gd name="connsiteX0" fmla="*/ 11243827 w 11243827"/>
              <a:gd name="connsiteY0" fmla="*/ 0 h 5641173"/>
              <a:gd name="connsiteX1" fmla="*/ 11243827 w 11243827"/>
              <a:gd name="connsiteY1" fmla="*/ 5209610 h 5641173"/>
              <a:gd name="connsiteX2" fmla="*/ 11240675 w 11243827"/>
              <a:gd name="connsiteY2" fmla="*/ 5210442 h 5641173"/>
              <a:gd name="connsiteX3" fmla="*/ 11179959 w 11243827"/>
              <a:gd name="connsiteY3" fmla="*/ 5221199 h 5641173"/>
              <a:gd name="connsiteX4" fmla="*/ 11105493 w 11243827"/>
              <a:gd name="connsiteY4" fmla="*/ 5259905 h 5641173"/>
              <a:gd name="connsiteX5" fmla="*/ 11078640 w 11243827"/>
              <a:gd name="connsiteY5" fmla="*/ 5263531 h 5641173"/>
              <a:gd name="connsiteX6" fmla="*/ 11079616 w 11243827"/>
              <a:gd name="connsiteY6" fmla="*/ 5270380 h 5641173"/>
              <a:gd name="connsiteX7" fmla="*/ 11069641 w 11243827"/>
              <a:gd name="connsiteY7" fmla="*/ 5270884 h 5641173"/>
              <a:gd name="connsiteX8" fmla="*/ 11047377 w 11243827"/>
              <a:gd name="connsiteY8" fmla="*/ 5271051 h 5641173"/>
              <a:gd name="connsiteX9" fmla="*/ 10980705 w 11243827"/>
              <a:gd name="connsiteY9" fmla="*/ 5272951 h 5641173"/>
              <a:gd name="connsiteX10" fmla="*/ 10962514 w 11243827"/>
              <a:gd name="connsiteY10" fmla="*/ 5286084 h 5641173"/>
              <a:gd name="connsiteX11" fmla="*/ 10945307 w 11243827"/>
              <a:gd name="connsiteY11" fmla="*/ 5286290 h 5641173"/>
              <a:gd name="connsiteX12" fmla="*/ 10845516 w 11243827"/>
              <a:gd name="connsiteY12" fmla="*/ 5303894 h 5641173"/>
              <a:gd name="connsiteX13" fmla="*/ 10831795 w 11243827"/>
              <a:gd name="connsiteY13" fmla="*/ 5305210 h 5641173"/>
              <a:gd name="connsiteX14" fmla="*/ 10824365 w 11243827"/>
              <a:gd name="connsiteY14" fmla="*/ 5311111 h 5641173"/>
              <a:gd name="connsiteX15" fmla="*/ 10797756 w 11243827"/>
              <a:gd name="connsiteY15" fmla="*/ 5312285 h 5641173"/>
              <a:gd name="connsiteX16" fmla="*/ 10796525 w 11243827"/>
              <a:gd name="connsiteY16" fmla="*/ 5315645 h 5641173"/>
              <a:gd name="connsiteX17" fmla="*/ 10709063 w 11243827"/>
              <a:gd name="connsiteY17" fmla="*/ 5344492 h 5641173"/>
              <a:gd name="connsiteX18" fmla="*/ 10694078 w 11243827"/>
              <a:gd name="connsiteY18" fmla="*/ 5349258 h 5641173"/>
              <a:gd name="connsiteX19" fmla="*/ 10681131 w 11243827"/>
              <a:gd name="connsiteY19" fmla="*/ 5347812 h 5641173"/>
              <a:gd name="connsiteX20" fmla="*/ 10609448 w 11243827"/>
              <a:gd name="connsiteY20" fmla="*/ 5351931 h 5641173"/>
              <a:gd name="connsiteX21" fmla="*/ 10592397 w 11243827"/>
              <a:gd name="connsiteY21" fmla="*/ 5349402 h 5641173"/>
              <a:gd name="connsiteX22" fmla="*/ 10585227 w 11243827"/>
              <a:gd name="connsiteY22" fmla="*/ 5344063 h 5641173"/>
              <a:gd name="connsiteX23" fmla="*/ 10557472 w 11243827"/>
              <a:gd name="connsiteY23" fmla="*/ 5354151 h 5641173"/>
              <a:gd name="connsiteX24" fmla="*/ 10514646 w 11243827"/>
              <a:gd name="connsiteY24" fmla="*/ 5361064 h 5641173"/>
              <a:gd name="connsiteX25" fmla="*/ 10494292 w 11243827"/>
              <a:gd name="connsiteY25" fmla="*/ 5366054 h 5641173"/>
              <a:gd name="connsiteX26" fmla="*/ 10477869 w 11243827"/>
              <a:gd name="connsiteY26" fmla="*/ 5363025 h 5641173"/>
              <a:gd name="connsiteX27" fmla="*/ 10384411 w 11243827"/>
              <a:gd name="connsiteY27" fmla="*/ 5362257 h 5641173"/>
              <a:gd name="connsiteX28" fmla="*/ 10362921 w 11243827"/>
              <a:gd name="connsiteY28" fmla="*/ 5357444 h 5641173"/>
              <a:gd name="connsiteX29" fmla="*/ 10352736 w 11243827"/>
              <a:gd name="connsiteY29" fmla="*/ 5347851 h 5641173"/>
              <a:gd name="connsiteX30" fmla="*/ 10344754 w 11243827"/>
              <a:gd name="connsiteY30" fmla="*/ 5351272 h 5641173"/>
              <a:gd name="connsiteX31" fmla="*/ 10288226 w 11243827"/>
              <a:gd name="connsiteY31" fmla="*/ 5351613 h 5641173"/>
              <a:gd name="connsiteX32" fmla="*/ 10251350 w 11243827"/>
              <a:gd name="connsiteY32" fmla="*/ 5352711 h 5641173"/>
              <a:gd name="connsiteX33" fmla="*/ 10249108 w 11243827"/>
              <a:gd name="connsiteY33" fmla="*/ 5365881 h 5641173"/>
              <a:gd name="connsiteX34" fmla="*/ 10216272 w 11243827"/>
              <a:gd name="connsiteY34" fmla="*/ 5370573 h 5641173"/>
              <a:gd name="connsiteX35" fmla="*/ 10181278 w 11243827"/>
              <a:gd name="connsiteY35" fmla="*/ 5362119 h 5641173"/>
              <a:gd name="connsiteX36" fmla="*/ 10140033 w 11243827"/>
              <a:gd name="connsiteY36" fmla="*/ 5363304 h 5641173"/>
              <a:gd name="connsiteX37" fmla="*/ 10115353 w 11243827"/>
              <a:gd name="connsiteY37" fmla="*/ 5363869 h 5641173"/>
              <a:gd name="connsiteX38" fmla="*/ 10050578 w 11243827"/>
              <a:gd name="connsiteY38" fmla="*/ 5376153 h 5641173"/>
              <a:gd name="connsiteX39" fmla="*/ 9945478 w 11243827"/>
              <a:gd name="connsiteY39" fmla="*/ 5422859 h 5641173"/>
              <a:gd name="connsiteX40" fmla="*/ 9912481 w 11243827"/>
              <a:gd name="connsiteY40" fmla="*/ 5429477 h 5641173"/>
              <a:gd name="connsiteX41" fmla="*/ 9906713 w 11243827"/>
              <a:gd name="connsiteY41" fmla="*/ 5426784 h 5641173"/>
              <a:gd name="connsiteX42" fmla="*/ 9742436 w 11243827"/>
              <a:gd name="connsiteY42" fmla="*/ 5454834 h 5641173"/>
              <a:gd name="connsiteX43" fmla="*/ 9713044 w 11243827"/>
              <a:gd name="connsiteY43" fmla="*/ 5456476 h 5641173"/>
              <a:gd name="connsiteX44" fmla="*/ 9691033 w 11243827"/>
              <a:gd name="connsiteY44" fmla="*/ 5455451 h 5641173"/>
              <a:gd name="connsiteX45" fmla="*/ 9638355 w 11243827"/>
              <a:gd name="connsiteY45" fmla="*/ 5464794 h 5641173"/>
              <a:gd name="connsiteX46" fmla="*/ 9552434 w 11243827"/>
              <a:gd name="connsiteY46" fmla="*/ 5485280 h 5641173"/>
              <a:gd name="connsiteX47" fmla="*/ 9533883 w 11243827"/>
              <a:gd name="connsiteY47" fmla="*/ 5488516 h 5641173"/>
              <a:gd name="connsiteX48" fmla="*/ 9516916 w 11243827"/>
              <a:gd name="connsiteY48" fmla="*/ 5486828 h 5641173"/>
              <a:gd name="connsiteX49" fmla="*/ 9512093 w 11243827"/>
              <a:gd name="connsiteY49" fmla="*/ 5482541 h 5641173"/>
              <a:gd name="connsiteX50" fmla="*/ 9501725 w 11243827"/>
              <a:gd name="connsiteY50" fmla="*/ 5483603 h 5641173"/>
              <a:gd name="connsiteX51" fmla="*/ 9498754 w 11243827"/>
              <a:gd name="connsiteY51" fmla="*/ 5482951 h 5641173"/>
              <a:gd name="connsiteX52" fmla="*/ 9481932 w 11243827"/>
              <a:gd name="connsiteY52" fmla="*/ 5480151 h 5641173"/>
              <a:gd name="connsiteX53" fmla="*/ 9451321 w 11243827"/>
              <a:gd name="connsiteY53" fmla="*/ 5497375 h 5641173"/>
              <a:gd name="connsiteX54" fmla="*/ 9409298 w 11243827"/>
              <a:gd name="connsiteY54" fmla="*/ 5499478 h 5641173"/>
              <a:gd name="connsiteX55" fmla="*/ 9303056 w 11243827"/>
              <a:gd name="connsiteY55" fmla="*/ 5519093 h 5641173"/>
              <a:gd name="connsiteX56" fmla="*/ 9229078 w 11243827"/>
              <a:gd name="connsiteY56" fmla="*/ 5524154 h 5641173"/>
              <a:gd name="connsiteX57" fmla="*/ 9165105 w 11243827"/>
              <a:gd name="connsiteY57" fmla="*/ 5532892 h 5641173"/>
              <a:gd name="connsiteX58" fmla="*/ 9077301 w 11243827"/>
              <a:gd name="connsiteY58" fmla="*/ 5580356 h 5641173"/>
              <a:gd name="connsiteX59" fmla="*/ 8960065 w 11243827"/>
              <a:gd name="connsiteY59" fmla="*/ 5597982 h 5641173"/>
              <a:gd name="connsiteX60" fmla="*/ 8953536 w 11243827"/>
              <a:gd name="connsiteY60" fmla="*/ 5606638 h 5641173"/>
              <a:gd name="connsiteX61" fmla="*/ 8943907 w 11243827"/>
              <a:gd name="connsiteY61" fmla="*/ 5612541 h 5641173"/>
              <a:gd name="connsiteX62" fmla="*/ 8942046 w 11243827"/>
              <a:gd name="connsiteY62" fmla="*/ 5612112 h 5641173"/>
              <a:gd name="connsiteX63" fmla="*/ 8928824 w 11243827"/>
              <a:gd name="connsiteY63" fmla="*/ 5615549 h 5641173"/>
              <a:gd name="connsiteX64" fmla="*/ 8927294 w 11243827"/>
              <a:gd name="connsiteY64" fmla="*/ 5618607 h 5641173"/>
              <a:gd name="connsiteX65" fmla="*/ 8918651 w 11243827"/>
              <a:gd name="connsiteY65" fmla="*/ 5621688 h 5641173"/>
              <a:gd name="connsiteX66" fmla="*/ 8902772 w 11243827"/>
              <a:gd name="connsiteY66" fmla="*/ 5629703 h 5641173"/>
              <a:gd name="connsiteX67" fmla="*/ 8898724 w 11243827"/>
              <a:gd name="connsiteY67" fmla="*/ 5629379 h 5641173"/>
              <a:gd name="connsiteX68" fmla="*/ 8873099 w 11243827"/>
              <a:gd name="connsiteY68" fmla="*/ 5638628 h 5641173"/>
              <a:gd name="connsiteX69" fmla="*/ 8872234 w 11243827"/>
              <a:gd name="connsiteY69" fmla="*/ 5637889 h 5641173"/>
              <a:gd name="connsiteX70" fmla="*/ 8862777 w 11243827"/>
              <a:gd name="connsiteY70" fmla="*/ 5636711 h 5641173"/>
              <a:gd name="connsiteX71" fmla="*/ 8845869 w 11243827"/>
              <a:gd name="connsiteY71" fmla="*/ 5636436 h 5641173"/>
              <a:gd name="connsiteX72" fmla="*/ 8800548 w 11243827"/>
              <a:gd name="connsiteY72" fmla="*/ 5625084 h 5641173"/>
              <a:gd name="connsiteX73" fmla="*/ 8773774 w 11243827"/>
              <a:gd name="connsiteY73" fmla="*/ 5634630 h 5641173"/>
              <a:gd name="connsiteX74" fmla="*/ 8698255 w 11243827"/>
              <a:gd name="connsiteY74" fmla="*/ 5636083 h 5641173"/>
              <a:gd name="connsiteX75" fmla="*/ 8619167 w 11243827"/>
              <a:gd name="connsiteY75" fmla="*/ 5619130 h 5641173"/>
              <a:gd name="connsiteX76" fmla="*/ 8539822 w 11243827"/>
              <a:gd name="connsiteY76" fmla="*/ 5616905 h 5641173"/>
              <a:gd name="connsiteX77" fmla="*/ 8511094 w 11243827"/>
              <a:gd name="connsiteY77" fmla="*/ 5617360 h 5641173"/>
              <a:gd name="connsiteX78" fmla="*/ 8459886 w 11243827"/>
              <a:gd name="connsiteY78" fmla="*/ 5612612 h 5641173"/>
              <a:gd name="connsiteX79" fmla="*/ 8436432 w 11243827"/>
              <a:gd name="connsiteY79" fmla="*/ 5606990 h 5641173"/>
              <a:gd name="connsiteX80" fmla="*/ 8435403 w 11243827"/>
              <a:gd name="connsiteY80" fmla="*/ 5607336 h 5641173"/>
              <a:gd name="connsiteX81" fmla="*/ 8433307 w 11243827"/>
              <a:gd name="connsiteY81" fmla="*/ 5604917 h 5641173"/>
              <a:gd name="connsiteX82" fmla="*/ 8428968 w 11243827"/>
              <a:gd name="connsiteY82" fmla="*/ 5603796 h 5641173"/>
              <a:gd name="connsiteX83" fmla="*/ 8417124 w 11243827"/>
              <a:gd name="connsiteY83" fmla="*/ 5604518 h 5641173"/>
              <a:gd name="connsiteX84" fmla="*/ 8412669 w 11243827"/>
              <a:gd name="connsiteY84" fmla="*/ 5605413 h 5641173"/>
              <a:gd name="connsiteX85" fmla="*/ 8406152 w 11243827"/>
              <a:gd name="connsiteY85" fmla="*/ 5605396 h 5641173"/>
              <a:gd name="connsiteX86" fmla="*/ 8405989 w 11243827"/>
              <a:gd name="connsiteY86" fmla="*/ 5605197 h 5641173"/>
              <a:gd name="connsiteX87" fmla="*/ 8399884 w 11243827"/>
              <a:gd name="connsiteY87" fmla="*/ 5605568 h 5641173"/>
              <a:gd name="connsiteX88" fmla="*/ 8370014 w 11243827"/>
              <a:gd name="connsiteY88" fmla="*/ 5609900 h 5641173"/>
              <a:gd name="connsiteX89" fmla="*/ 8330544 w 11243827"/>
              <a:gd name="connsiteY89" fmla="*/ 5590964 h 5641173"/>
              <a:gd name="connsiteX90" fmla="*/ 8314221 w 11243827"/>
              <a:gd name="connsiteY90" fmla="*/ 5587682 h 5641173"/>
              <a:gd name="connsiteX91" fmla="*/ 8305502 w 11243827"/>
              <a:gd name="connsiteY91" fmla="*/ 5584868 h 5641173"/>
              <a:gd name="connsiteX92" fmla="*/ 8304962 w 11243827"/>
              <a:gd name="connsiteY92" fmla="*/ 5584007 h 5641173"/>
              <a:gd name="connsiteX93" fmla="*/ 8276324 w 11243827"/>
              <a:gd name="connsiteY93" fmla="*/ 5588260 h 5641173"/>
              <a:gd name="connsiteX94" fmla="*/ 8272522 w 11243827"/>
              <a:gd name="connsiteY94" fmla="*/ 5587226 h 5641173"/>
              <a:gd name="connsiteX95" fmla="*/ 8253857 w 11243827"/>
              <a:gd name="connsiteY95" fmla="*/ 5592043 h 5641173"/>
              <a:gd name="connsiteX96" fmla="*/ 8244212 w 11243827"/>
              <a:gd name="connsiteY96" fmla="*/ 5593439 h 5641173"/>
              <a:gd name="connsiteX97" fmla="*/ 8241488 w 11243827"/>
              <a:gd name="connsiteY97" fmla="*/ 5596085 h 5641173"/>
              <a:gd name="connsiteX98" fmla="*/ 8227256 w 11243827"/>
              <a:gd name="connsiteY98" fmla="*/ 5597005 h 5641173"/>
              <a:gd name="connsiteX99" fmla="*/ 8225619 w 11243827"/>
              <a:gd name="connsiteY99" fmla="*/ 5596262 h 5641173"/>
              <a:gd name="connsiteX100" fmla="*/ 8213882 w 11243827"/>
              <a:gd name="connsiteY100" fmla="*/ 5600179 h 5641173"/>
              <a:gd name="connsiteX101" fmla="*/ 8204045 w 11243827"/>
              <a:gd name="connsiteY101" fmla="*/ 5607275 h 5641173"/>
              <a:gd name="connsiteX102" fmla="*/ 8082989 w 11243827"/>
              <a:gd name="connsiteY102" fmla="*/ 5603160 h 5641173"/>
              <a:gd name="connsiteX103" fmla="*/ 7976942 w 11243827"/>
              <a:gd name="connsiteY103" fmla="*/ 5598455 h 5641173"/>
              <a:gd name="connsiteX104" fmla="*/ 7950121 w 11243827"/>
              <a:gd name="connsiteY104" fmla="*/ 5590893 h 5641173"/>
              <a:gd name="connsiteX105" fmla="*/ 7727691 w 11243827"/>
              <a:gd name="connsiteY105" fmla="*/ 5621064 h 5641173"/>
              <a:gd name="connsiteX106" fmla="*/ 7685998 w 11243827"/>
              <a:gd name="connsiteY106" fmla="*/ 5615564 h 5641173"/>
              <a:gd name="connsiteX107" fmla="*/ 7649302 w 11243827"/>
              <a:gd name="connsiteY107" fmla="*/ 5626541 h 5641173"/>
              <a:gd name="connsiteX108" fmla="*/ 7634083 w 11243827"/>
              <a:gd name="connsiteY108" fmla="*/ 5620862 h 5641173"/>
              <a:gd name="connsiteX109" fmla="*/ 7631455 w 11243827"/>
              <a:gd name="connsiteY109" fmla="*/ 5619708 h 5641173"/>
              <a:gd name="connsiteX110" fmla="*/ 7620952 w 11243827"/>
              <a:gd name="connsiteY110" fmla="*/ 5618872 h 5641173"/>
              <a:gd name="connsiteX111" fmla="*/ 7617992 w 11243827"/>
              <a:gd name="connsiteY111" fmla="*/ 5613914 h 5641173"/>
              <a:gd name="connsiteX112" fmla="*/ 7602182 w 11243827"/>
              <a:gd name="connsiteY112" fmla="*/ 5609271 h 5641173"/>
              <a:gd name="connsiteX113" fmla="*/ 7582847 w 11243827"/>
              <a:gd name="connsiteY113" fmla="*/ 5609047 h 5641173"/>
              <a:gd name="connsiteX114" fmla="*/ 7514158 w 11243827"/>
              <a:gd name="connsiteY114" fmla="*/ 5607737 h 5641173"/>
              <a:gd name="connsiteX115" fmla="*/ 7502955 w 11243827"/>
              <a:gd name="connsiteY115" fmla="*/ 5610415 h 5641173"/>
              <a:gd name="connsiteX116" fmla="*/ 7466391 w 11243827"/>
              <a:gd name="connsiteY116" fmla="*/ 5605949 h 5641173"/>
              <a:gd name="connsiteX117" fmla="*/ 7433806 w 11243827"/>
              <a:gd name="connsiteY117" fmla="*/ 5604945 h 5641173"/>
              <a:gd name="connsiteX118" fmla="*/ 7412693 w 11243827"/>
              <a:gd name="connsiteY118" fmla="*/ 5607075 h 5641173"/>
              <a:gd name="connsiteX119" fmla="*/ 7407159 w 11243827"/>
              <a:gd name="connsiteY119" fmla="*/ 5605310 h 5641173"/>
              <a:gd name="connsiteX120" fmla="*/ 7385900 w 11243827"/>
              <a:gd name="connsiteY120" fmla="*/ 5604171 h 5641173"/>
              <a:gd name="connsiteX121" fmla="*/ 7375071 w 11243827"/>
              <a:gd name="connsiteY121" fmla="*/ 5606788 h 5641173"/>
              <a:gd name="connsiteX122" fmla="*/ 7364382 w 11243827"/>
              <a:gd name="connsiteY122" fmla="*/ 5600762 h 5641173"/>
              <a:gd name="connsiteX123" fmla="*/ 7361770 w 11243827"/>
              <a:gd name="connsiteY123" fmla="*/ 5596347 h 5641173"/>
              <a:gd name="connsiteX124" fmla="*/ 7346641 w 11243827"/>
              <a:gd name="connsiteY124" fmla="*/ 5598329 h 5641173"/>
              <a:gd name="connsiteX125" fmla="*/ 7334238 w 11243827"/>
              <a:gd name="connsiteY125" fmla="*/ 5594014 h 5641173"/>
              <a:gd name="connsiteX126" fmla="*/ 7323426 w 11243827"/>
              <a:gd name="connsiteY126" fmla="*/ 5596835 h 5641173"/>
              <a:gd name="connsiteX127" fmla="*/ 7318938 w 11243827"/>
              <a:gd name="connsiteY127" fmla="*/ 5596200 h 5641173"/>
              <a:gd name="connsiteX128" fmla="*/ 7307784 w 11243827"/>
              <a:gd name="connsiteY128" fmla="*/ 5594065 h 5641173"/>
              <a:gd name="connsiteX129" fmla="*/ 7288540 w 11243827"/>
              <a:gd name="connsiteY129" fmla="*/ 5589320 h 5641173"/>
              <a:gd name="connsiteX130" fmla="*/ 7282537 w 11243827"/>
              <a:gd name="connsiteY130" fmla="*/ 5588660 h 5641173"/>
              <a:gd name="connsiteX131" fmla="*/ 7269466 w 11243827"/>
              <a:gd name="connsiteY131" fmla="*/ 5581404 h 5641173"/>
              <a:gd name="connsiteX132" fmla="*/ 7244165 w 11243827"/>
              <a:gd name="connsiteY132" fmla="*/ 5575200 h 5641173"/>
              <a:gd name="connsiteX133" fmla="*/ 7199619 w 11243827"/>
              <a:gd name="connsiteY133" fmla="*/ 5553550 h 5641173"/>
              <a:gd name="connsiteX134" fmla="*/ 7173434 w 11243827"/>
              <a:gd name="connsiteY134" fmla="*/ 5543219 h 5641173"/>
              <a:gd name="connsiteX135" fmla="*/ 7155718 w 11243827"/>
              <a:gd name="connsiteY135" fmla="*/ 5533697 h 5641173"/>
              <a:gd name="connsiteX136" fmla="*/ 7103430 w 11243827"/>
              <a:gd name="connsiteY136" fmla="*/ 5520249 h 5641173"/>
              <a:gd name="connsiteX137" fmla="*/ 7013746 w 11243827"/>
              <a:gd name="connsiteY137" fmla="*/ 5502470 h 5641173"/>
              <a:gd name="connsiteX138" fmla="*/ 6995379 w 11243827"/>
              <a:gd name="connsiteY138" fmla="*/ 5497693 h 5641173"/>
              <a:gd name="connsiteX139" fmla="*/ 6982475 w 11243827"/>
              <a:gd name="connsiteY139" fmla="*/ 5489641 h 5641173"/>
              <a:gd name="connsiteX140" fmla="*/ 6981994 w 11243827"/>
              <a:gd name="connsiteY140" fmla="*/ 5484335 h 5641173"/>
              <a:gd name="connsiteX141" fmla="*/ 6972355 w 11243827"/>
              <a:gd name="connsiteY141" fmla="*/ 5481074 h 5641173"/>
              <a:gd name="connsiteX142" fmla="*/ 6970394 w 11243827"/>
              <a:gd name="connsiteY142" fmla="*/ 5479383 h 5641173"/>
              <a:gd name="connsiteX143" fmla="*/ 6958543 w 11243827"/>
              <a:gd name="connsiteY143" fmla="*/ 5470507 h 5641173"/>
              <a:gd name="connsiteX144" fmla="*/ 6918276 w 11243827"/>
              <a:gd name="connsiteY144" fmla="*/ 5472034 h 5641173"/>
              <a:gd name="connsiteX145" fmla="*/ 6881046 w 11243827"/>
              <a:gd name="connsiteY145" fmla="*/ 5457070 h 5641173"/>
              <a:gd name="connsiteX146" fmla="*/ 6752164 w 11243827"/>
              <a:gd name="connsiteY146" fmla="*/ 5425021 h 5641173"/>
              <a:gd name="connsiteX147" fmla="*/ 6724964 w 11243827"/>
              <a:gd name="connsiteY147" fmla="*/ 5414071 h 5641173"/>
              <a:gd name="connsiteX148" fmla="*/ 6683286 w 11243827"/>
              <a:gd name="connsiteY148" fmla="*/ 5432830 h 5641173"/>
              <a:gd name="connsiteX149" fmla="*/ 6644277 w 11243827"/>
              <a:gd name="connsiteY149" fmla="*/ 5429684 h 5641173"/>
              <a:gd name="connsiteX150" fmla="*/ 6532914 w 11243827"/>
              <a:gd name="connsiteY150" fmla="*/ 5431205 h 5641173"/>
              <a:gd name="connsiteX151" fmla="*/ 6307459 w 11243827"/>
              <a:gd name="connsiteY151" fmla="*/ 5467087 h 5641173"/>
              <a:gd name="connsiteX152" fmla="*/ 6196243 w 11243827"/>
              <a:gd name="connsiteY152" fmla="*/ 5515042 h 5641173"/>
              <a:gd name="connsiteX153" fmla="*/ 6099124 w 11243827"/>
              <a:gd name="connsiteY153" fmla="*/ 5516848 h 5641173"/>
              <a:gd name="connsiteX154" fmla="*/ 6016077 w 11243827"/>
              <a:gd name="connsiteY154" fmla="*/ 5528642 h 5641173"/>
              <a:gd name="connsiteX155" fmla="*/ 6004389 w 11243827"/>
              <a:gd name="connsiteY155" fmla="*/ 5531206 h 5641173"/>
              <a:gd name="connsiteX156" fmla="*/ 5933945 w 11243827"/>
              <a:gd name="connsiteY156" fmla="*/ 5538840 h 5641173"/>
              <a:gd name="connsiteX157" fmla="*/ 5883936 w 11243827"/>
              <a:gd name="connsiteY157" fmla="*/ 5553807 h 5641173"/>
              <a:gd name="connsiteX158" fmla="*/ 5798331 w 11243827"/>
              <a:gd name="connsiteY158" fmla="*/ 5564248 h 5641173"/>
              <a:gd name="connsiteX159" fmla="*/ 5712738 w 11243827"/>
              <a:gd name="connsiteY159" fmla="*/ 5573120 h 5641173"/>
              <a:gd name="connsiteX160" fmla="*/ 5681342 w 11243827"/>
              <a:gd name="connsiteY160" fmla="*/ 5575621 h 5641173"/>
              <a:gd name="connsiteX161" fmla="*/ 5627167 w 11243827"/>
              <a:gd name="connsiteY161" fmla="*/ 5583215 h 5641173"/>
              <a:gd name="connsiteX162" fmla="*/ 5591414 w 11243827"/>
              <a:gd name="connsiteY162" fmla="*/ 5587695 h 5641173"/>
              <a:gd name="connsiteX163" fmla="*/ 5583028 w 11243827"/>
              <a:gd name="connsiteY163" fmla="*/ 5580877 h 5641173"/>
              <a:gd name="connsiteX164" fmla="*/ 5549426 w 11243827"/>
              <a:gd name="connsiteY164" fmla="*/ 5582858 h 5641173"/>
              <a:gd name="connsiteX165" fmla="*/ 5519999 w 11243827"/>
              <a:gd name="connsiteY165" fmla="*/ 5592246 h 5641173"/>
              <a:gd name="connsiteX166" fmla="*/ 5480028 w 11243827"/>
              <a:gd name="connsiteY166" fmla="*/ 5597282 h 5641173"/>
              <a:gd name="connsiteX167" fmla="*/ 5456175 w 11243827"/>
              <a:gd name="connsiteY167" fmla="*/ 5600371 h 5641173"/>
              <a:gd name="connsiteX168" fmla="*/ 5388463 w 11243827"/>
              <a:gd name="connsiteY168" fmla="*/ 5602638 h 5641173"/>
              <a:gd name="connsiteX169" fmla="*/ 5265898 w 11243827"/>
              <a:gd name="connsiteY169" fmla="*/ 5591830 h 5641173"/>
              <a:gd name="connsiteX170" fmla="*/ 5231231 w 11243827"/>
              <a:gd name="connsiteY170" fmla="*/ 5592790 h 5641173"/>
              <a:gd name="connsiteX171" fmla="*/ 5226996 w 11243827"/>
              <a:gd name="connsiteY171" fmla="*/ 5595040 h 5641173"/>
              <a:gd name="connsiteX172" fmla="*/ 5175988 w 11243827"/>
              <a:gd name="connsiteY172" fmla="*/ 5588131 h 5641173"/>
              <a:gd name="connsiteX173" fmla="*/ 5107470 w 11243827"/>
              <a:gd name="connsiteY173" fmla="*/ 5594771 h 5641173"/>
              <a:gd name="connsiteX174" fmla="*/ 5027868 w 11243827"/>
              <a:gd name="connsiteY174" fmla="*/ 5605624 h 5641173"/>
              <a:gd name="connsiteX175" fmla="*/ 5007324 w 11243827"/>
              <a:gd name="connsiteY175" fmla="*/ 5609209 h 5641173"/>
              <a:gd name="connsiteX176" fmla="*/ 4952559 w 11243827"/>
              <a:gd name="connsiteY176" fmla="*/ 5611402 h 5641173"/>
              <a:gd name="connsiteX177" fmla="*/ 4826081 w 11243827"/>
              <a:gd name="connsiteY177" fmla="*/ 5616191 h 5641173"/>
              <a:gd name="connsiteX178" fmla="*/ 4823501 w 11243827"/>
              <a:gd name="connsiteY178" fmla="*/ 5619174 h 5641173"/>
              <a:gd name="connsiteX179" fmla="*/ 4813093 w 11243827"/>
              <a:gd name="connsiteY179" fmla="*/ 5620026 h 5641173"/>
              <a:gd name="connsiteX180" fmla="*/ 4810563 w 11243827"/>
              <a:gd name="connsiteY180" fmla="*/ 5620787 h 5641173"/>
              <a:gd name="connsiteX181" fmla="*/ 4795818 w 11243827"/>
              <a:gd name="connsiteY181" fmla="*/ 5624618 h 5641173"/>
              <a:gd name="connsiteX182" fmla="*/ 4758404 w 11243827"/>
              <a:gd name="connsiteY182" fmla="*/ 5619510 h 5641173"/>
              <a:gd name="connsiteX183" fmla="*/ 4717254 w 11243827"/>
              <a:gd name="connsiteY183" fmla="*/ 5624155 h 5641173"/>
              <a:gd name="connsiteX184" fmla="*/ 4591958 w 11243827"/>
              <a:gd name="connsiteY184" fmla="*/ 5624710 h 5641173"/>
              <a:gd name="connsiteX185" fmla="*/ 4476215 w 11243827"/>
              <a:gd name="connsiteY185" fmla="*/ 5628210 h 5641173"/>
              <a:gd name="connsiteX186" fmla="*/ 4425193 w 11243827"/>
              <a:gd name="connsiteY186" fmla="*/ 5627414 h 5641173"/>
              <a:gd name="connsiteX187" fmla="*/ 4383866 w 11243827"/>
              <a:gd name="connsiteY187" fmla="*/ 5626546 h 5641173"/>
              <a:gd name="connsiteX188" fmla="*/ 4385596 w 11243827"/>
              <a:gd name="connsiteY188" fmla="*/ 5634646 h 5641173"/>
              <a:gd name="connsiteX189" fmla="*/ 4360864 w 11243827"/>
              <a:gd name="connsiteY189" fmla="*/ 5641173 h 5641173"/>
              <a:gd name="connsiteX190" fmla="*/ 4328321 w 11243827"/>
              <a:gd name="connsiteY190" fmla="*/ 5626332 h 5641173"/>
              <a:gd name="connsiteX191" fmla="*/ 4309842 w 11243827"/>
              <a:gd name="connsiteY191" fmla="*/ 5626471 h 5641173"/>
              <a:gd name="connsiteX192" fmla="*/ 4277424 w 11243827"/>
              <a:gd name="connsiteY192" fmla="*/ 5631598 h 5641173"/>
              <a:gd name="connsiteX193" fmla="*/ 4266627 w 11243827"/>
              <a:gd name="connsiteY193" fmla="*/ 5633969 h 5641173"/>
              <a:gd name="connsiteX194" fmla="*/ 4185525 w 11243827"/>
              <a:gd name="connsiteY194" fmla="*/ 5617508 h 5641173"/>
              <a:gd name="connsiteX195" fmla="*/ 4177617 w 11243827"/>
              <a:gd name="connsiteY195" fmla="*/ 5610903 h 5641173"/>
              <a:gd name="connsiteX196" fmla="*/ 4136948 w 11243827"/>
              <a:gd name="connsiteY196" fmla="*/ 5608031 h 5641173"/>
              <a:gd name="connsiteX197" fmla="*/ 4132323 w 11243827"/>
              <a:gd name="connsiteY197" fmla="*/ 5609784 h 5641173"/>
              <a:gd name="connsiteX198" fmla="*/ 4098620 w 11243827"/>
              <a:gd name="connsiteY198" fmla="*/ 5599672 h 5641173"/>
              <a:gd name="connsiteX199" fmla="*/ 3963475 w 11243827"/>
              <a:gd name="connsiteY199" fmla="*/ 5581841 h 5641173"/>
              <a:gd name="connsiteX200" fmla="*/ 3703613 w 11243827"/>
              <a:gd name="connsiteY200" fmla="*/ 5572482 h 5641173"/>
              <a:gd name="connsiteX201" fmla="*/ 3432987 w 11243827"/>
              <a:gd name="connsiteY201" fmla="*/ 5545768 h 5641173"/>
              <a:gd name="connsiteX202" fmla="*/ 3176381 w 11243827"/>
              <a:gd name="connsiteY202" fmla="*/ 5556110 h 5641173"/>
              <a:gd name="connsiteX203" fmla="*/ 2710156 w 11243827"/>
              <a:gd name="connsiteY203" fmla="*/ 5527517 h 5641173"/>
              <a:gd name="connsiteX204" fmla="*/ 2550206 w 11243827"/>
              <a:gd name="connsiteY204" fmla="*/ 5524958 h 5641173"/>
              <a:gd name="connsiteX205" fmla="*/ 2443041 w 11243827"/>
              <a:gd name="connsiteY205" fmla="*/ 5523990 h 5641173"/>
              <a:gd name="connsiteX206" fmla="*/ 2435613 w 11243827"/>
              <a:gd name="connsiteY206" fmla="*/ 5526704 h 5641173"/>
              <a:gd name="connsiteX207" fmla="*/ 2405682 w 11243827"/>
              <a:gd name="connsiteY207" fmla="*/ 5528307 h 5641173"/>
              <a:gd name="connsiteX208" fmla="*/ 2397487 w 11243827"/>
              <a:gd name="connsiteY208" fmla="*/ 5540337 h 5641173"/>
              <a:gd name="connsiteX209" fmla="*/ 2297454 w 11243827"/>
              <a:gd name="connsiteY209" fmla="*/ 5550765 h 5641173"/>
              <a:gd name="connsiteX210" fmla="*/ 2056700 w 11243827"/>
              <a:gd name="connsiteY210" fmla="*/ 5555489 h 5641173"/>
              <a:gd name="connsiteX211" fmla="*/ 1878530 w 11243827"/>
              <a:gd name="connsiteY211" fmla="*/ 5535330 h 5641173"/>
              <a:gd name="connsiteX212" fmla="*/ 1859292 w 11243827"/>
              <a:gd name="connsiteY212" fmla="*/ 5535461 h 5641173"/>
              <a:gd name="connsiteX213" fmla="*/ 1835626 w 11243827"/>
              <a:gd name="connsiteY213" fmla="*/ 5533793 h 5641173"/>
              <a:gd name="connsiteX214" fmla="*/ 1798939 w 11243827"/>
              <a:gd name="connsiteY214" fmla="*/ 5540285 h 5641173"/>
              <a:gd name="connsiteX215" fmla="*/ 1779046 w 11243827"/>
              <a:gd name="connsiteY215" fmla="*/ 5549949 h 5641173"/>
              <a:gd name="connsiteX216" fmla="*/ 1772421 w 11243827"/>
              <a:gd name="connsiteY216" fmla="*/ 5549018 h 5641173"/>
              <a:gd name="connsiteX217" fmla="*/ 1772052 w 11243827"/>
              <a:gd name="connsiteY217" fmla="*/ 5545689 h 5641173"/>
              <a:gd name="connsiteX218" fmla="*/ 1711543 w 11243827"/>
              <a:gd name="connsiteY218" fmla="*/ 5534558 h 5641173"/>
              <a:gd name="connsiteX219" fmla="*/ 1631462 w 11243827"/>
              <a:gd name="connsiteY219" fmla="*/ 5491807 h 5641173"/>
              <a:gd name="connsiteX220" fmla="*/ 1538763 w 11243827"/>
              <a:gd name="connsiteY220" fmla="*/ 5482781 h 5641173"/>
              <a:gd name="connsiteX221" fmla="*/ 1501533 w 11243827"/>
              <a:gd name="connsiteY221" fmla="*/ 5467817 h 5641173"/>
              <a:gd name="connsiteX222" fmla="*/ 1461266 w 11243827"/>
              <a:gd name="connsiteY222" fmla="*/ 5469343 h 5641173"/>
              <a:gd name="connsiteX223" fmla="*/ 1449415 w 11243827"/>
              <a:gd name="connsiteY223" fmla="*/ 5460467 h 5641173"/>
              <a:gd name="connsiteX224" fmla="*/ 1447454 w 11243827"/>
              <a:gd name="connsiteY224" fmla="*/ 5458776 h 5641173"/>
              <a:gd name="connsiteX225" fmla="*/ 1437814 w 11243827"/>
              <a:gd name="connsiteY225" fmla="*/ 5455515 h 5641173"/>
              <a:gd name="connsiteX226" fmla="*/ 1437334 w 11243827"/>
              <a:gd name="connsiteY226" fmla="*/ 5450209 h 5641173"/>
              <a:gd name="connsiteX227" fmla="*/ 1424429 w 11243827"/>
              <a:gd name="connsiteY227" fmla="*/ 5442157 h 5641173"/>
              <a:gd name="connsiteX228" fmla="*/ 1406063 w 11243827"/>
              <a:gd name="connsiteY228" fmla="*/ 5437380 h 5641173"/>
              <a:gd name="connsiteX229" fmla="*/ 1316379 w 11243827"/>
              <a:gd name="connsiteY229" fmla="*/ 5419601 h 5641173"/>
              <a:gd name="connsiteX230" fmla="*/ 1264090 w 11243827"/>
              <a:gd name="connsiteY230" fmla="*/ 5406153 h 5641173"/>
              <a:gd name="connsiteX231" fmla="*/ 1246374 w 11243827"/>
              <a:gd name="connsiteY231" fmla="*/ 5396631 h 5641173"/>
              <a:gd name="connsiteX232" fmla="*/ 1220190 w 11243827"/>
              <a:gd name="connsiteY232" fmla="*/ 5386301 h 5641173"/>
              <a:gd name="connsiteX233" fmla="*/ 1175643 w 11243827"/>
              <a:gd name="connsiteY233" fmla="*/ 5364651 h 5641173"/>
              <a:gd name="connsiteX234" fmla="*/ 1150342 w 11243827"/>
              <a:gd name="connsiteY234" fmla="*/ 5358447 h 5641173"/>
              <a:gd name="connsiteX235" fmla="*/ 1112024 w 11243827"/>
              <a:gd name="connsiteY235" fmla="*/ 5345786 h 5641173"/>
              <a:gd name="connsiteX236" fmla="*/ 1100870 w 11243827"/>
              <a:gd name="connsiteY236" fmla="*/ 5343651 h 5641173"/>
              <a:gd name="connsiteX237" fmla="*/ 1096383 w 11243827"/>
              <a:gd name="connsiteY237" fmla="*/ 5343015 h 5641173"/>
              <a:gd name="connsiteX238" fmla="*/ 1058039 w 11243827"/>
              <a:gd name="connsiteY238" fmla="*/ 5343504 h 5641173"/>
              <a:gd name="connsiteX239" fmla="*/ 1055426 w 11243827"/>
              <a:gd name="connsiteY239" fmla="*/ 5339088 h 5641173"/>
              <a:gd name="connsiteX240" fmla="*/ 1044738 w 11243827"/>
              <a:gd name="connsiteY240" fmla="*/ 5333063 h 5641173"/>
              <a:gd name="connsiteX241" fmla="*/ 1033909 w 11243827"/>
              <a:gd name="connsiteY241" fmla="*/ 5335680 h 5641173"/>
              <a:gd name="connsiteX242" fmla="*/ 1012649 w 11243827"/>
              <a:gd name="connsiteY242" fmla="*/ 5334541 h 5641173"/>
              <a:gd name="connsiteX243" fmla="*/ 1007115 w 11243827"/>
              <a:gd name="connsiteY243" fmla="*/ 5332775 h 5641173"/>
              <a:gd name="connsiteX244" fmla="*/ 987447 w 11243827"/>
              <a:gd name="connsiteY244" fmla="*/ 5346462 h 5641173"/>
              <a:gd name="connsiteX245" fmla="*/ 953418 w 11243827"/>
              <a:gd name="connsiteY245" fmla="*/ 5333901 h 5641173"/>
              <a:gd name="connsiteX246" fmla="*/ 916854 w 11243827"/>
              <a:gd name="connsiteY246" fmla="*/ 5329435 h 5641173"/>
              <a:gd name="connsiteX247" fmla="*/ 905651 w 11243827"/>
              <a:gd name="connsiteY247" fmla="*/ 5332114 h 5641173"/>
              <a:gd name="connsiteX248" fmla="*/ 838405 w 11243827"/>
              <a:gd name="connsiteY248" fmla="*/ 5339470 h 5641173"/>
              <a:gd name="connsiteX249" fmla="*/ 817627 w 11243827"/>
              <a:gd name="connsiteY249" fmla="*/ 5330580 h 5641173"/>
              <a:gd name="connsiteX250" fmla="*/ 801817 w 11243827"/>
              <a:gd name="connsiteY250" fmla="*/ 5325937 h 5641173"/>
              <a:gd name="connsiteX251" fmla="*/ 798857 w 11243827"/>
              <a:gd name="connsiteY251" fmla="*/ 5320979 h 5641173"/>
              <a:gd name="connsiteX252" fmla="*/ 788354 w 11243827"/>
              <a:gd name="connsiteY252" fmla="*/ 5320143 h 5641173"/>
              <a:gd name="connsiteX253" fmla="*/ 785726 w 11243827"/>
              <a:gd name="connsiteY253" fmla="*/ 5318989 h 5641173"/>
              <a:gd name="connsiteX254" fmla="*/ 770507 w 11243827"/>
              <a:gd name="connsiteY254" fmla="*/ 5313309 h 5641173"/>
              <a:gd name="connsiteX255" fmla="*/ 733810 w 11243827"/>
              <a:gd name="connsiteY255" fmla="*/ 5324286 h 5641173"/>
              <a:gd name="connsiteX256" fmla="*/ 692117 w 11243827"/>
              <a:gd name="connsiteY256" fmla="*/ 5318786 h 5641173"/>
              <a:gd name="connsiteX257" fmla="*/ 574943 w 11243827"/>
              <a:gd name="connsiteY257" fmla="*/ 5327578 h 5641173"/>
              <a:gd name="connsiteX258" fmla="*/ 441302 w 11243827"/>
              <a:gd name="connsiteY258" fmla="*/ 5307062 h 5641173"/>
              <a:gd name="connsiteX259" fmla="*/ 336819 w 11243827"/>
              <a:gd name="connsiteY259" fmla="*/ 5336690 h 5641173"/>
              <a:gd name="connsiteX260" fmla="*/ 270932 w 11243827"/>
              <a:gd name="connsiteY260" fmla="*/ 5345451 h 5641173"/>
              <a:gd name="connsiteX261" fmla="*/ 194189 w 11243827"/>
              <a:gd name="connsiteY261" fmla="*/ 5343588 h 5641173"/>
              <a:gd name="connsiteX262" fmla="*/ 192552 w 11243827"/>
              <a:gd name="connsiteY262" fmla="*/ 5342845 h 5641173"/>
              <a:gd name="connsiteX263" fmla="*/ 178320 w 11243827"/>
              <a:gd name="connsiteY263" fmla="*/ 5343766 h 5641173"/>
              <a:gd name="connsiteX264" fmla="*/ 175596 w 11243827"/>
              <a:gd name="connsiteY264" fmla="*/ 5346411 h 5641173"/>
              <a:gd name="connsiteX265" fmla="*/ 147287 w 11243827"/>
              <a:gd name="connsiteY265" fmla="*/ 5352625 h 5641173"/>
              <a:gd name="connsiteX266" fmla="*/ 114847 w 11243827"/>
              <a:gd name="connsiteY266" fmla="*/ 5355844 h 5641173"/>
              <a:gd name="connsiteX267" fmla="*/ 114306 w 11243827"/>
              <a:gd name="connsiteY267" fmla="*/ 5354983 h 5641173"/>
              <a:gd name="connsiteX268" fmla="*/ 89264 w 11243827"/>
              <a:gd name="connsiteY268" fmla="*/ 5348886 h 5641173"/>
              <a:gd name="connsiteX269" fmla="*/ 49794 w 11243827"/>
              <a:gd name="connsiteY269" fmla="*/ 5329950 h 5641173"/>
              <a:gd name="connsiteX270" fmla="*/ 19924 w 11243827"/>
              <a:gd name="connsiteY270" fmla="*/ 5334282 h 5641173"/>
              <a:gd name="connsiteX271" fmla="*/ 13819 w 11243827"/>
              <a:gd name="connsiteY271" fmla="*/ 5334653 h 5641173"/>
              <a:gd name="connsiteX272" fmla="*/ 13657 w 11243827"/>
              <a:gd name="connsiteY272" fmla="*/ 5334455 h 5641173"/>
              <a:gd name="connsiteX273" fmla="*/ 7139 w 11243827"/>
              <a:gd name="connsiteY273" fmla="*/ 5334438 h 5641173"/>
              <a:gd name="connsiteX274" fmla="*/ 2684 w 11243827"/>
              <a:gd name="connsiteY274" fmla="*/ 5335333 h 5641173"/>
              <a:gd name="connsiteX275" fmla="*/ 0 w 11243827"/>
              <a:gd name="connsiteY275" fmla="*/ 5335496 h 5641173"/>
              <a:gd name="connsiteX276" fmla="*/ 0 w 11243827"/>
              <a:gd name="connsiteY276" fmla="*/ 10592 h 5641173"/>
              <a:gd name="connsiteX277" fmla="*/ 11243827 w 11243827"/>
              <a:gd name="connsiteY277" fmla="*/ 0 h 564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11243827" h="5641173">
                <a:moveTo>
                  <a:pt x="11243827" y="0"/>
                </a:moveTo>
                <a:lnTo>
                  <a:pt x="11243827" y="5209610"/>
                </a:lnTo>
                <a:lnTo>
                  <a:pt x="11240675" y="5210442"/>
                </a:lnTo>
                <a:cubicBezTo>
                  <a:pt x="11212687" y="5216721"/>
                  <a:pt x="11197241" y="5217028"/>
                  <a:pt x="11179959" y="5221199"/>
                </a:cubicBezTo>
                <a:cubicBezTo>
                  <a:pt x="11151979" y="5230882"/>
                  <a:pt x="11122378" y="5252850"/>
                  <a:pt x="11105493" y="5259905"/>
                </a:cubicBezTo>
                <a:lnTo>
                  <a:pt x="11078640" y="5263531"/>
                </a:lnTo>
                <a:lnTo>
                  <a:pt x="11079616" y="5270380"/>
                </a:lnTo>
                <a:lnTo>
                  <a:pt x="11069641" y="5270884"/>
                </a:lnTo>
                <a:lnTo>
                  <a:pt x="11047377" y="5271051"/>
                </a:lnTo>
                <a:cubicBezTo>
                  <a:pt x="11033483" y="5272087"/>
                  <a:pt x="10994850" y="5270445"/>
                  <a:pt x="10980705" y="5272951"/>
                </a:cubicBezTo>
                <a:cubicBezTo>
                  <a:pt x="10976625" y="5280257"/>
                  <a:pt x="10970327" y="5284239"/>
                  <a:pt x="10962514" y="5286084"/>
                </a:cubicBezTo>
                <a:lnTo>
                  <a:pt x="10945307" y="5286290"/>
                </a:lnTo>
                <a:lnTo>
                  <a:pt x="10845516" y="5303894"/>
                </a:lnTo>
                <a:lnTo>
                  <a:pt x="10831795" y="5305210"/>
                </a:lnTo>
                <a:lnTo>
                  <a:pt x="10824365" y="5311111"/>
                </a:lnTo>
                <a:cubicBezTo>
                  <a:pt x="10818692" y="5312290"/>
                  <a:pt x="10802397" y="5311529"/>
                  <a:pt x="10797756" y="5312285"/>
                </a:cubicBezTo>
                <a:lnTo>
                  <a:pt x="10796525" y="5315645"/>
                </a:lnTo>
                <a:cubicBezTo>
                  <a:pt x="10781742" y="5321013"/>
                  <a:pt x="10726138" y="5338890"/>
                  <a:pt x="10709063" y="5344492"/>
                </a:cubicBezTo>
                <a:cubicBezTo>
                  <a:pt x="10705652" y="5339328"/>
                  <a:pt x="10698014" y="5347484"/>
                  <a:pt x="10694078" y="5349258"/>
                </a:cubicBezTo>
                <a:cubicBezTo>
                  <a:pt x="10693469" y="5345779"/>
                  <a:pt x="10683941" y="5344718"/>
                  <a:pt x="10681131" y="5347812"/>
                </a:cubicBezTo>
                <a:cubicBezTo>
                  <a:pt x="10614153" y="5364782"/>
                  <a:pt x="10647679" y="5329716"/>
                  <a:pt x="10609448" y="5351931"/>
                </a:cubicBezTo>
                <a:cubicBezTo>
                  <a:pt x="10602685" y="5353403"/>
                  <a:pt x="10597204" y="5352000"/>
                  <a:pt x="10592397" y="5349402"/>
                </a:cubicBezTo>
                <a:lnTo>
                  <a:pt x="10585227" y="5344063"/>
                </a:lnTo>
                <a:lnTo>
                  <a:pt x="10557472" y="5354151"/>
                </a:lnTo>
                <a:cubicBezTo>
                  <a:pt x="10543800" y="5357667"/>
                  <a:pt x="10529411" y="5359999"/>
                  <a:pt x="10514646" y="5361064"/>
                </a:cubicBezTo>
                <a:cubicBezTo>
                  <a:pt x="10511333" y="5353956"/>
                  <a:pt x="10499744" y="5364054"/>
                  <a:pt x="10494292" y="5366054"/>
                </a:cubicBezTo>
                <a:cubicBezTo>
                  <a:pt x="10494236" y="5361412"/>
                  <a:pt x="10482156" y="5359187"/>
                  <a:pt x="10477869" y="5363025"/>
                </a:cubicBezTo>
                <a:cubicBezTo>
                  <a:pt x="10387782" y="5379617"/>
                  <a:pt x="10438473" y="5336257"/>
                  <a:pt x="10384411" y="5362257"/>
                </a:cubicBezTo>
                <a:cubicBezTo>
                  <a:pt x="10375368" y="5363613"/>
                  <a:pt x="10368582" y="5361287"/>
                  <a:pt x="10362921" y="5357444"/>
                </a:cubicBezTo>
                <a:lnTo>
                  <a:pt x="10352736" y="5347851"/>
                </a:lnTo>
                <a:lnTo>
                  <a:pt x="10344754" y="5351272"/>
                </a:lnTo>
                <a:cubicBezTo>
                  <a:pt x="10314632" y="5351540"/>
                  <a:pt x="10305751" y="5341709"/>
                  <a:pt x="10288226" y="5351613"/>
                </a:cubicBezTo>
                <a:cubicBezTo>
                  <a:pt x="10262327" y="5331026"/>
                  <a:pt x="10271048" y="5349560"/>
                  <a:pt x="10251350" y="5352711"/>
                </a:cubicBezTo>
                <a:cubicBezTo>
                  <a:pt x="10235810" y="5356816"/>
                  <a:pt x="10264339" y="5364714"/>
                  <a:pt x="10249108" y="5365881"/>
                </a:cubicBezTo>
                <a:cubicBezTo>
                  <a:pt x="10232632" y="5360566"/>
                  <a:pt x="10233406" y="5377073"/>
                  <a:pt x="10216272" y="5370573"/>
                </a:cubicBezTo>
                <a:cubicBezTo>
                  <a:pt x="10220434" y="5358137"/>
                  <a:pt x="10182459" y="5372984"/>
                  <a:pt x="10181278" y="5362119"/>
                </a:cubicBezTo>
                <a:cubicBezTo>
                  <a:pt x="10166724" y="5377655"/>
                  <a:pt x="10159412" y="5358516"/>
                  <a:pt x="10140033" y="5363304"/>
                </a:cubicBezTo>
                <a:cubicBezTo>
                  <a:pt x="10130907" y="5369181"/>
                  <a:pt x="10124323" y="5370190"/>
                  <a:pt x="10115353" y="5363869"/>
                </a:cubicBezTo>
                <a:cubicBezTo>
                  <a:pt x="10073314" y="5392482"/>
                  <a:pt x="10089920" y="5365150"/>
                  <a:pt x="10050578" y="5376153"/>
                </a:cubicBezTo>
                <a:cubicBezTo>
                  <a:pt x="10016683" y="5387725"/>
                  <a:pt x="9978260" y="5395233"/>
                  <a:pt x="9945478" y="5422859"/>
                </a:cubicBezTo>
                <a:cubicBezTo>
                  <a:pt x="9939461" y="5430686"/>
                  <a:pt x="9924686" y="5433649"/>
                  <a:pt x="9912481" y="5429477"/>
                </a:cubicBezTo>
                <a:cubicBezTo>
                  <a:pt x="9910384" y="5428759"/>
                  <a:pt x="9908438" y="5427851"/>
                  <a:pt x="9906713" y="5426784"/>
                </a:cubicBezTo>
                <a:cubicBezTo>
                  <a:pt x="9878372" y="5431011"/>
                  <a:pt x="9774714" y="5449885"/>
                  <a:pt x="9742436" y="5454834"/>
                </a:cubicBezTo>
                <a:cubicBezTo>
                  <a:pt x="9739822" y="5444779"/>
                  <a:pt x="9723500" y="5462923"/>
                  <a:pt x="9713044" y="5456476"/>
                </a:cubicBezTo>
                <a:cubicBezTo>
                  <a:pt x="9705555" y="5450821"/>
                  <a:pt x="9698855" y="5455006"/>
                  <a:pt x="9691033" y="5455451"/>
                </a:cubicBezTo>
                <a:cubicBezTo>
                  <a:pt x="9680728" y="5451004"/>
                  <a:pt x="9647117" y="5459035"/>
                  <a:pt x="9638355" y="5464794"/>
                </a:cubicBezTo>
                <a:cubicBezTo>
                  <a:pt x="9617415" y="5484808"/>
                  <a:pt x="9569832" y="5469945"/>
                  <a:pt x="9552434" y="5485280"/>
                </a:cubicBezTo>
                <a:cubicBezTo>
                  <a:pt x="9546122" y="5487529"/>
                  <a:pt x="9539945" y="5488440"/>
                  <a:pt x="9533883" y="5488516"/>
                </a:cubicBezTo>
                <a:lnTo>
                  <a:pt x="9516916" y="5486828"/>
                </a:lnTo>
                <a:lnTo>
                  <a:pt x="9512093" y="5482541"/>
                </a:lnTo>
                <a:lnTo>
                  <a:pt x="9501725" y="5483603"/>
                </a:lnTo>
                <a:lnTo>
                  <a:pt x="9498754" y="5482951"/>
                </a:lnTo>
                <a:cubicBezTo>
                  <a:pt x="9493078" y="5481686"/>
                  <a:pt x="9487476" y="5480586"/>
                  <a:pt x="9481932" y="5480151"/>
                </a:cubicBezTo>
                <a:cubicBezTo>
                  <a:pt x="9489223" y="5501646"/>
                  <a:pt x="9435971" y="5479991"/>
                  <a:pt x="9451321" y="5497375"/>
                </a:cubicBezTo>
                <a:cubicBezTo>
                  <a:pt x="9422124" y="5498722"/>
                  <a:pt x="9444395" y="5514914"/>
                  <a:pt x="9409298" y="5499478"/>
                </a:cubicBezTo>
                <a:cubicBezTo>
                  <a:pt x="9363968" y="5517055"/>
                  <a:pt x="9350073" y="5507226"/>
                  <a:pt x="9303056" y="5519093"/>
                </a:cubicBezTo>
                <a:cubicBezTo>
                  <a:pt x="9272929" y="5515489"/>
                  <a:pt x="9242312" y="5519100"/>
                  <a:pt x="9229078" y="5524154"/>
                </a:cubicBezTo>
                <a:cubicBezTo>
                  <a:pt x="9244549" y="5484199"/>
                  <a:pt x="9198133" y="5512463"/>
                  <a:pt x="9165105" y="5532892"/>
                </a:cubicBezTo>
                <a:cubicBezTo>
                  <a:pt x="9128348" y="5546691"/>
                  <a:pt x="9105217" y="5601124"/>
                  <a:pt x="9077301" y="5580356"/>
                </a:cubicBezTo>
                <a:cubicBezTo>
                  <a:pt x="9034770" y="5585424"/>
                  <a:pt x="9004654" y="5606346"/>
                  <a:pt x="8960065" y="5597982"/>
                </a:cubicBezTo>
                <a:cubicBezTo>
                  <a:pt x="8958681" y="5601368"/>
                  <a:pt x="8956414" y="5604204"/>
                  <a:pt x="8953536" y="5606638"/>
                </a:cubicBezTo>
                <a:lnTo>
                  <a:pt x="8943907" y="5612541"/>
                </a:lnTo>
                <a:lnTo>
                  <a:pt x="8942046" y="5612112"/>
                </a:lnTo>
                <a:cubicBezTo>
                  <a:pt x="8934733" y="5612036"/>
                  <a:pt x="8930989" y="5613463"/>
                  <a:pt x="8928824" y="5615549"/>
                </a:cubicBezTo>
                <a:lnTo>
                  <a:pt x="8927294" y="5618607"/>
                </a:lnTo>
                <a:lnTo>
                  <a:pt x="8918651" y="5621688"/>
                </a:lnTo>
                <a:lnTo>
                  <a:pt x="8902772" y="5629703"/>
                </a:lnTo>
                <a:lnTo>
                  <a:pt x="8898724" y="5629379"/>
                </a:lnTo>
                <a:lnTo>
                  <a:pt x="8873099" y="5638628"/>
                </a:lnTo>
                <a:lnTo>
                  <a:pt x="8872234" y="5637889"/>
                </a:lnTo>
                <a:cubicBezTo>
                  <a:pt x="8869712" y="5636443"/>
                  <a:pt x="8866744" y="5635774"/>
                  <a:pt x="8862777" y="5636711"/>
                </a:cubicBezTo>
                <a:cubicBezTo>
                  <a:pt x="8861373" y="5622581"/>
                  <a:pt x="8857449" y="5632426"/>
                  <a:pt x="8845869" y="5636436"/>
                </a:cubicBezTo>
                <a:cubicBezTo>
                  <a:pt x="8841103" y="5615386"/>
                  <a:pt x="8812729" y="5634444"/>
                  <a:pt x="8800548" y="5625084"/>
                </a:cubicBezTo>
                <a:cubicBezTo>
                  <a:pt x="8792146" y="5628504"/>
                  <a:pt x="8783174" y="5631737"/>
                  <a:pt x="8773774" y="5634630"/>
                </a:cubicBezTo>
                <a:lnTo>
                  <a:pt x="8698255" y="5636083"/>
                </a:lnTo>
                <a:lnTo>
                  <a:pt x="8619167" y="5619130"/>
                </a:lnTo>
                <a:cubicBezTo>
                  <a:pt x="8589913" y="5618762"/>
                  <a:pt x="8564581" y="5612466"/>
                  <a:pt x="8539822" y="5616905"/>
                </a:cubicBezTo>
                <a:cubicBezTo>
                  <a:pt x="8529764" y="5612008"/>
                  <a:pt x="8520285" y="5610031"/>
                  <a:pt x="8511094" y="5617360"/>
                </a:cubicBezTo>
                <a:cubicBezTo>
                  <a:pt x="8483794" y="5614914"/>
                  <a:pt x="8477184" y="5604447"/>
                  <a:pt x="8459886" y="5612612"/>
                </a:cubicBezTo>
                <a:cubicBezTo>
                  <a:pt x="8444548" y="5595681"/>
                  <a:pt x="8443640" y="5602142"/>
                  <a:pt x="8436432" y="5606990"/>
                </a:cubicBezTo>
                <a:lnTo>
                  <a:pt x="8435403" y="5607336"/>
                </a:lnTo>
                <a:lnTo>
                  <a:pt x="8433307" y="5604917"/>
                </a:lnTo>
                <a:lnTo>
                  <a:pt x="8428968" y="5603796"/>
                </a:lnTo>
                <a:lnTo>
                  <a:pt x="8417124" y="5604518"/>
                </a:lnTo>
                <a:lnTo>
                  <a:pt x="8412669" y="5605413"/>
                </a:lnTo>
                <a:cubicBezTo>
                  <a:pt x="8409601" y="5605797"/>
                  <a:pt x="8407563" y="5605754"/>
                  <a:pt x="8406152" y="5605396"/>
                </a:cubicBezTo>
                <a:lnTo>
                  <a:pt x="8405989" y="5605197"/>
                </a:lnTo>
                <a:lnTo>
                  <a:pt x="8399884" y="5605568"/>
                </a:lnTo>
                <a:cubicBezTo>
                  <a:pt x="8389582" y="5606652"/>
                  <a:pt x="8379557" y="5608135"/>
                  <a:pt x="8370014" y="5609900"/>
                </a:cubicBezTo>
                <a:cubicBezTo>
                  <a:pt x="8361945" y="5598787"/>
                  <a:pt x="8326685" y="5611914"/>
                  <a:pt x="8330544" y="5590964"/>
                </a:cubicBezTo>
                <a:cubicBezTo>
                  <a:pt x="8317672" y="5592723"/>
                  <a:pt x="8309886" y="5601422"/>
                  <a:pt x="8314221" y="5587682"/>
                </a:cubicBezTo>
                <a:cubicBezTo>
                  <a:pt x="8309983" y="5587866"/>
                  <a:pt x="8307372" y="5586698"/>
                  <a:pt x="8305502" y="5584868"/>
                </a:cubicBezTo>
                <a:lnTo>
                  <a:pt x="8304962" y="5584007"/>
                </a:lnTo>
                <a:lnTo>
                  <a:pt x="8276324" y="5588260"/>
                </a:lnTo>
                <a:lnTo>
                  <a:pt x="8272522" y="5587226"/>
                </a:lnTo>
                <a:lnTo>
                  <a:pt x="8253857" y="5592043"/>
                </a:lnTo>
                <a:lnTo>
                  <a:pt x="8244212" y="5593439"/>
                </a:lnTo>
                <a:lnTo>
                  <a:pt x="8241488" y="5596085"/>
                </a:lnTo>
                <a:cubicBezTo>
                  <a:pt x="8238546" y="5597691"/>
                  <a:pt x="8234330" y="5598384"/>
                  <a:pt x="8227256" y="5597005"/>
                </a:cubicBezTo>
                <a:lnTo>
                  <a:pt x="8225619" y="5596262"/>
                </a:lnTo>
                <a:lnTo>
                  <a:pt x="8213882" y="5600179"/>
                </a:lnTo>
                <a:cubicBezTo>
                  <a:pt x="8210102" y="5601988"/>
                  <a:pt x="8206755" y="5604291"/>
                  <a:pt x="8204045" y="5607275"/>
                </a:cubicBezTo>
                <a:cubicBezTo>
                  <a:pt x="8164079" y="5591326"/>
                  <a:pt x="8126369" y="5605919"/>
                  <a:pt x="8082989" y="5603160"/>
                </a:cubicBezTo>
                <a:cubicBezTo>
                  <a:pt x="8034449" y="5606898"/>
                  <a:pt x="8008954" y="5596936"/>
                  <a:pt x="7976942" y="5598455"/>
                </a:cubicBezTo>
                <a:cubicBezTo>
                  <a:pt x="7962042" y="5600916"/>
                  <a:pt x="7941729" y="5599827"/>
                  <a:pt x="7950121" y="5590893"/>
                </a:cubicBezTo>
                <a:cubicBezTo>
                  <a:pt x="7904855" y="5610014"/>
                  <a:pt x="7778840" y="5612380"/>
                  <a:pt x="7727691" y="5621064"/>
                </a:cubicBezTo>
                <a:cubicBezTo>
                  <a:pt x="7699805" y="5600056"/>
                  <a:pt x="7714922" y="5619495"/>
                  <a:pt x="7685998" y="5615564"/>
                </a:cubicBezTo>
                <a:cubicBezTo>
                  <a:pt x="7693909" y="5634905"/>
                  <a:pt x="7650884" y="5604714"/>
                  <a:pt x="7649302" y="5626541"/>
                </a:cubicBezTo>
                <a:cubicBezTo>
                  <a:pt x="7644089" y="5625134"/>
                  <a:pt x="7639087" y="5623084"/>
                  <a:pt x="7634083" y="5620862"/>
                </a:cubicBezTo>
                <a:lnTo>
                  <a:pt x="7631455" y="5619708"/>
                </a:lnTo>
                <a:lnTo>
                  <a:pt x="7620952" y="5618872"/>
                </a:lnTo>
                <a:lnTo>
                  <a:pt x="7617992" y="5613914"/>
                </a:lnTo>
                <a:lnTo>
                  <a:pt x="7602182" y="5609271"/>
                </a:lnTo>
                <a:cubicBezTo>
                  <a:pt x="7596260" y="5608262"/>
                  <a:pt x="7589888" y="5608028"/>
                  <a:pt x="7582847" y="5609047"/>
                </a:cubicBezTo>
                <a:cubicBezTo>
                  <a:pt x="7565525" y="5617697"/>
                  <a:pt x="7538553" y="5607096"/>
                  <a:pt x="7514158" y="5607737"/>
                </a:cubicBezTo>
                <a:lnTo>
                  <a:pt x="7502955" y="5610415"/>
                </a:lnTo>
                <a:lnTo>
                  <a:pt x="7466391" y="5605949"/>
                </a:lnTo>
                <a:cubicBezTo>
                  <a:pt x="7455982" y="5605083"/>
                  <a:pt x="7445179" y="5604628"/>
                  <a:pt x="7433806" y="5604945"/>
                </a:cubicBezTo>
                <a:lnTo>
                  <a:pt x="7412693" y="5607075"/>
                </a:lnTo>
                <a:lnTo>
                  <a:pt x="7407159" y="5605310"/>
                </a:lnTo>
                <a:cubicBezTo>
                  <a:pt x="7397520" y="5605506"/>
                  <a:pt x="7384763" y="5611721"/>
                  <a:pt x="7385900" y="5604171"/>
                </a:cubicBezTo>
                <a:lnTo>
                  <a:pt x="7375071" y="5606788"/>
                </a:lnTo>
                <a:lnTo>
                  <a:pt x="7364382" y="5600762"/>
                </a:lnTo>
                <a:cubicBezTo>
                  <a:pt x="7363212" y="5599363"/>
                  <a:pt x="7362331" y="5597874"/>
                  <a:pt x="7361770" y="5596347"/>
                </a:cubicBezTo>
                <a:lnTo>
                  <a:pt x="7346641" y="5598329"/>
                </a:lnTo>
                <a:lnTo>
                  <a:pt x="7334238" y="5594014"/>
                </a:lnTo>
                <a:lnTo>
                  <a:pt x="7323426" y="5596835"/>
                </a:lnTo>
                <a:lnTo>
                  <a:pt x="7318938" y="5596200"/>
                </a:lnTo>
                <a:lnTo>
                  <a:pt x="7307784" y="5594065"/>
                </a:lnTo>
                <a:cubicBezTo>
                  <a:pt x="7302066" y="5592568"/>
                  <a:pt x="7295667" y="5590765"/>
                  <a:pt x="7288540" y="5589320"/>
                </a:cubicBezTo>
                <a:lnTo>
                  <a:pt x="7282537" y="5588660"/>
                </a:lnTo>
                <a:lnTo>
                  <a:pt x="7269466" y="5581404"/>
                </a:lnTo>
                <a:cubicBezTo>
                  <a:pt x="7259956" y="5575919"/>
                  <a:pt x="7252471" y="5572223"/>
                  <a:pt x="7244165" y="5575200"/>
                </a:cubicBezTo>
                <a:cubicBezTo>
                  <a:pt x="7230005" y="5568113"/>
                  <a:pt x="7220114" y="5548251"/>
                  <a:pt x="7199619" y="5553550"/>
                </a:cubicBezTo>
                <a:cubicBezTo>
                  <a:pt x="7205839" y="5544552"/>
                  <a:pt x="7176858" y="5552461"/>
                  <a:pt x="7173434" y="5543219"/>
                </a:cubicBezTo>
                <a:cubicBezTo>
                  <a:pt x="7171853" y="5535776"/>
                  <a:pt x="7162694" y="5536440"/>
                  <a:pt x="7155718" y="5533697"/>
                </a:cubicBezTo>
                <a:cubicBezTo>
                  <a:pt x="7150747" y="5526096"/>
                  <a:pt x="7115649" y="5519155"/>
                  <a:pt x="7103430" y="5520249"/>
                </a:cubicBezTo>
                <a:cubicBezTo>
                  <a:pt x="7068988" y="5527813"/>
                  <a:pt x="7041283" y="5497211"/>
                  <a:pt x="7013746" y="5502470"/>
                </a:cubicBezTo>
                <a:cubicBezTo>
                  <a:pt x="7006535" y="5501753"/>
                  <a:pt x="7000557" y="5500031"/>
                  <a:pt x="6995379" y="5497693"/>
                </a:cubicBezTo>
                <a:lnTo>
                  <a:pt x="6982475" y="5489641"/>
                </a:lnTo>
                <a:cubicBezTo>
                  <a:pt x="6982314" y="5487873"/>
                  <a:pt x="6982155" y="5486104"/>
                  <a:pt x="6981994" y="5484335"/>
                </a:cubicBezTo>
                <a:lnTo>
                  <a:pt x="6972355" y="5481074"/>
                </a:lnTo>
                <a:lnTo>
                  <a:pt x="6970394" y="5479383"/>
                </a:lnTo>
                <a:cubicBezTo>
                  <a:pt x="6966663" y="5476135"/>
                  <a:pt x="6962857" y="5473046"/>
                  <a:pt x="6958543" y="5470507"/>
                </a:cubicBezTo>
                <a:cubicBezTo>
                  <a:pt x="6946682" y="5490417"/>
                  <a:pt x="6919886" y="5452192"/>
                  <a:pt x="6918276" y="5472034"/>
                </a:cubicBezTo>
                <a:cubicBezTo>
                  <a:pt x="6892502" y="5461546"/>
                  <a:pt x="6897731" y="5483185"/>
                  <a:pt x="6881046" y="5457070"/>
                </a:cubicBezTo>
                <a:cubicBezTo>
                  <a:pt x="6828055" y="5453051"/>
                  <a:pt x="6839016" y="5431108"/>
                  <a:pt x="6752164" y="5425021"/>
                </a:cubicBezTo>
                <a:cubicBezTo>
                  <a:pt x="6758292" y="5421861"/>
                  <a:pt x="6727733" y="5418470"/>
                  <a:pt x="6724964" y="5414071"/>
                </a:cubicBezTo>
                <a:lnTo>
                  <a:pt x="6683286" y="5432830"/>
                </a:lnTo>
                <a:lnTo>
                  <a:pt x="6644277" y="5429684"/>
                </a:lnTo>
                <a:cubicBezTo>
                  <a:pt x="6602299" y="5429624"/>
                  <a:pt x="6572889" y="5412513"/>
                  <a:pt x="6532914" y="5431205"/>
                </a:cubicBezTo>
                <a:lnTo>
                  <a:pt x="6307459" y="5467087"/>
                </a:lnTo>
                <a:cubicBezTo>
                  <a:pt x="6243940" y="5484756"/>
                  <a:pt x="6232610" y="5506751"/>
                  <a:pt x="6196243" y="5515042"/>
                </a:cubicBezTo>
                <a:cubicBezTo>
                  <a:pt x="6164533" y="5518021"/>
                  <a:pt x="6142666" y="5509345"/>
                  <a:pt x="6099124" y="5516848"/>
                </a:cubicBezTo>
                <a:cubicBezTo>
                  <a:pt x="6076503" y="5515419"/>
                  <a:pt x="6031865" y="5528713"/>
                  <a:pt x="6016077" y="5528642"/>
                </a:cubicBezTo>
                <a:cubicBezTo>
                  <a:pt x="6017142" y="5530608"/>
                  <a:pt x="6008544" y="5532493"/>
                  <a:pt x="6004389" y="5531206"/>
                </a:cubicBezTo>
                <a:cubicBezTo>
                  <a:pt x="5932347" y="5531241"/>
                  <a:pt x="5981006" y="5545600"/>
                  <a:pt x="5933945" y="5538840"/>
                </a:cubicBezTo>
                <a:cubicBezTo>
                  <a:pt x="5905303" y="5539379"/>
                  <a:pt x="5918093" y="5561978"/>
                  <a:pt x="5883936" y="5553807"/>
                </a:cubicBezTo>
                <a:cubicBezTo>
                  <a:pt x="5850054" y="5556990"/>
                  <a:pt x="5832962" y="5567338"/>
                  <a:pt x="5798331" y="5564248"/>
                </a:cubicBezTo>
                <a:cubicBezTo>
                  <a:pt x="5766627" y="5567265"/>
                  <a:pt x="5741097" y="5573248"/>
                  <a:pt x="5712738" y="5573120"/>
                </a:cubicBezTo>
                <a:cubicBezTo>
                  <a:pt x="5703372" y="5576849"/>
                  <a:pt x="5693695" y="5578874"/>
                  <a:pt x="5681342" y="5575621"/>
                </a:cubicBezTo>
                <a:lnTo>
                  <a:pt x="5627167" y="5583215"/>
                </a:lnTo>
                <a:cubicBezTo>
                  <a:pt x="5612183" y="5597917"/>
                  <a:pt x="5611727" y="5586689"/>
                  <a:pt x="5591414" y="5587695"/>
                </a:cubicBezTo>
                <a:cubicBezTo>
                  <a:pt x="5574616" y="5587612"/>
                  <a:pt x="5598133" y="5579413"/>
                  <a:pt x="5583028" y="5580877"/>
                </a:cubicBezTo>
                <a:cubicBezTo>
                  <a:pt x="5569804" y="5586020"/>
                  <a:pt x="5562718" y="5576982"/>
                  <a:pt x="5549426" y="5582858"/>
                </a:cubicBezTo>
                <a:cubicBezTo>
                  <a:pt x="5559299" y="5589013"/>
                  <a:pt x="5515978" y="5586206"/>
                  <a:pt x="5519999" y="5592246"/>
                </a:cubicBezTo>
                <a:cubicBezTo>
                  <a:pt x="5498728" y="5585844"/>
                  <a:pt x="5500813" y="5597206"/>
                  <a:pt x="5480028" y="5597282"/>
                </a:cubicBezTo>
                <a:cubicBezTo>
                  <a:pt x="5468519" y="5595356"/>
                  <a:pt x="5461753" y="5595717"/>
                  <a:pt x="5456175" y="5600371"/>
                </a:cubicBezTo>
                <a:cubicBezTo>
                  <a:pt x="5402444" y="5590675"/>
                  <a:pt x="5431269" y="5603179"/>
                  <a:pt x="5388463" y="5602638"/>
                </a:cubicBezTo>
                <a:cubicBezTo>
                  <a:pt x="5350589" y="5601042"/>
                  <a:pt x="5310318" y="5602266"/>
                  <a:pt x="5265898" y="5591830"/>
                </a:cubicBezTo>
                <a:cubicBezTo>
                  <a:pt x="5256434" y="5588423"/>
                  <a:pt x="5240914" y="5588853"/>
                  <a:pt x="5231231" y="5592790"/>
                </a:cubicBezTo>
                <a:cubicBezTo>
                  <a:pt x="5229565" y="5593467"/>
                  <a:pt x="5228139" y="5594226"/>
                  <a:pt x="5226996" y="5595040"/>
                </a:cubicBezTo>
                <a:cubicBezTo>
                  <a:pt x="5199121" y="5587151"/>
                  <a:pt x="5190547" y="5594087"/>
                  <a:pt x="5175988" y="5588131"/>
                </a:cubicBezTo>
                <a:cubicBezTo>
                  <a:pt x="5141664" y="5589465"/>
                  <a:pt x="5120774" y="5599921"/>
                  <a:pt x="5107470" y="5594771"/>
                </a:cubicBezTo>
                <a:cubicBezTo>
                  <a:pt x="5082783" y="5597686"/>
                  <a:pt x="5044558" y="5603218"/>
                  <a:pt x="5027868" y="5605624"/>
                </a:cubicBezTo>
                <a:cubicBezTo>
                  <a:pt x="5023394" y="5609716"/>
                  <a:pt x="5015008" y="5608373"/>
                  <a:pt x="5007324" y="5609209"/>
                </a:cubicBezTo>
                <a:cubicBezTo>
                  <a:pt x="4999584" y="5613033"/>
                  <a:pt x="4963661" y="5613313"/>
                  <a:pt x="4952559" y="5611402"/>
                </a:cubicBezTo>
                <a:lnTo>
                  <a:pt x="4826081" y="5616191"/>
                </a:lnTo>
                <a:lnTo>
                  <a:pt x="4823501" y="5619174"/>
                </a:lnTo>
                <a:lnTo>
                  <a:pt x="4813093" y="5620026"/>
                </a:lnTo>
                <a:lnTo>
                  <a:pt x="4810563" y="5620787"/>
                </a:lnTo>
                <a:cubicBezTo>
                  <a:pt x="4805739" y="5622253"/>
                  <a:pt x="4800910" y="5623620"/>
                  <a:pt x="4795818" y="5624618"/>
                </a:cubicBezTo>
                <a:cubicBezTo>
                  <a:pt x="4792594" y="5611984"/>
                  <a:pt x="4751975" y="5631029"/>
                  <a:pt x="4758404" y="5619510"/>
                </a:cubicBezTo>
                <a:cubicBezTo>
                  <a:pt x="4729867" y="5622800"/>
                  <a:pt x="4743470" y="5610974"/>
                  <a:pt x="4717254" y="5624155"/>
                </a:cubicBezTo>
                <a:cubicBezTo>
                  <a:pt x="4665606" y="5620882"/>
                  <a:pt x="4638526" y="5634254"/>
                  <a:pt x="4591958" y="5624710"/>
                </a:cubicBezTo>
                <a:cubicBezTo>
                  <a:pt x="4600998" y="5629613"/>
                  <a:pt x="4491255" y="5629123"/>
                  <a:pt x="4476215" y="5628210"/>
                </a:cubicBezTo>
                <a:lnTo>
                  <a:pt x="4425193" y="5627414"/>
                </a:lnTo>
                <a:lnTo>
                  <a:pt x="4383866" y="5626546"/>
                </a:lnTo>
                <a:lnTo>
                  <a:pt x="4385596" y="5634646"/>
                </a:lnTo>
                <a:cubicBezTo>
                  <a:pt x="4373497" y="5634009"/>
                  <a:pt x="4366105" y="5636763"/>
                  <a:pt x="4360864" y="5641173"/>
                </a:cubicBezTo>
                <a:lnTo>
                  <a:pt x="4328321" y="5626332"/>
                </a:lnTo>
                <a:lnTo>
                  <a:pt x="4309842" y="5626471"/>
                </a:lnTo>
                <a:lnTo>
                  <a:pt x="4277424" y="5631598"/>
                </a:lnTo>
                <a:lnTo>
                  <a:pt x="4266627" y="5633969"/>
                </a:lnTo>
                <a:lnTo>
                  <a:pt x="4185525" y="5617508"/>
                </a:lnTo>
                <a:lnTo>
                  <a:pt x="4177617" y="5610903"/>
                </a:lnTo>
                <a:cubicBezTo>
                  <a:pt x="4169135" y="5606836"/>
                  <a:pt x="4157063" y="5604954"/>
                  <a:pt x="4136948" y="5608031"/>
                </a:cubicBezTo>
                <a:lnTo>
                  <a:pt x="4132323" y="5609784"/>
                </a:lnTo>
                <a:lnTo>
                  <a:pt x="4098620" y="5599672"/>
                </a:lnTo>
                <a:cubicBezTo>
                  <a:pt x="4087744" y="5595070"/>
                  <a:pt x="3971360" y="5589278"/>
                  <a:pt x="3963475" y="5581841"/>
                </a:cubicBezTo>
                <a:cubicBezTo>
                  <a:pt x="3836034" y="5600252"/>
                  <a:pt x="3827261" y="5567580"/>
                  <a:pt x="3703613" y="5572482"/>
                </a:cubicBezTo>
                <a:cubicBezTo>
                  <a:pt x="3596526" y="5522697"/>
                  <a:pt x="3528981" y="5553020"/>
                  <a:pt x="3432987" y="5545768"/>
                </a:cubicBezTo>
                <a:cubicBezTo>
                  <a:pt x="3341557" y="5540666"/>
                  <a:pt x="3299222" y="5556776"/>
                  <a:pt x="3176381" y="5556110"/>
                </a:cubicBezTo>
                <a:cubicBezTo>
                  <a:pt x="3046225" y="5545252"/>
                  <a:pt x="2856562" y="5551022"/>
                  <a:pt x="2710156" y="5527517"/>
                </a:cubicBezTo>
                <a:cubicBezTo>
                  <a:pt x="2595124" y="5519951"/>
                  <a:pt x="2594726" y="5525545"/>
                  <a:pt x="2550206" y="5524958"/>
                </a:cubicBezTo>
                <a:cubicBezTo>
                  <a:pt x="2535402" y="5528183"/>
                  <a:pt x="2457214" y="5518753"/>
                  <a:pt x="2443041" y="5523990"/>
                </a:cubicBezTo>
                <a:lnTo>
                  <a:pt x="2435613" y="5526704"/>
                </a:lnTo>
                <a:lnTo>
                  <a:pt x="2405682" y="5528307"/>
                </a:lnTo>
                <a:lnTo>
                  <a:pt x="2397487" y="5540337"/>
                </a:lnTo>
                <a:lnTo>
                  <a:pt x="2297454" y="5550765"/>
                </a:lnTo>
                <a:cubicBezTo>
                  <a:pt x="2230952" y="5521480"/>
                  <a:pt x="2174171" y="5556417"/>
                  <a:pt x="2056700" y="5555489"/>
                </a:cubicBezTo>
                <a:cubicBezTo>
                  <a:pt x="2025568" y="5545373"/>
                  <a:pt x="1901680" y="5520750"/>
                  <a:pt x="1878530" y="5535330"/>
                </a:cubicBezTo>
                <a:lnTo>
                  <a:pt x="1859292" y="5535461"/>
                </a:lnTo>
                <a:lnTo>
                  <a:pt x="1835626" y="5533793"/>
                </a:lnTo>
                <a:cubicBezTo>
                  <a:pt x="1823131" y="5534628"/>
                  <a:pt x="1810151" y="5536942"/>
                  <a:pt x="1798939" y="5540285"/>
                </a:cubicBezTo>
                <a:lnTo>
                  <a:pt x="1779046" y="5549949"/>
                </a:lnTo>
                <a:lnTo>
                  <a:pt x="1772421" y="5549018"/>
                </a:lnTo>
                <a:lnTo>
                  <a:pt x="1772052" y="5545689"/>
                </a:lnTo>
                <a:cubicBezTo>
                  <a:pt x="1758274" y="5534165"/>
                  <a:pt x="1670822" y="5556887"/>
                  <a:pt x="1711543" y="5534558"/>
                </a:cubicBezTo>
                <a:cubicBezTo>
                  <a:pt x="1696140" y="5533324"/>
                  <a:pt x="1670188" y="5488258"/>
                  <a:pt x="1631462" y="5491807"/>
                </a:cubicBezTo>
                <a:cubicBezTo>
                  <a:pt x="1579148" y="5498877"/>
                  <a:pt x="1591754" y="5486800"/>
                  <a:pt x="1538763" y="5482781"/>
                </a:cubicBezTo>
                <a:cubicBezTo>
                  <a:pt x="1522078" y="5456666"/>
                  <a:pt x="1527306" y="5478305"/>
                  <a:pt x="1501533" y="5467817"/>
                </a:cubicBezTo>
                <a:cubicBezTo>
                  <a:pt x="1499922" y="5487659"/>
                  <a:pt x="1473126" y="5449434"/>
                  <a:pt x="1461266" y="5469343"/>
                </a:cubicBezTo>
                <a:cubicBezTo>
                  <a:pt x="1456951" y="5466804"/>
                  <a:pt x="1453146" y="5463716"/>
                  <a:pt x="1449415" y="5460467"/>
                </a:cubicBezTo>
                <a:lnTo>
                  <a:pt x="1447454" y="5458776"/>
                </a:lnTo>
                <a:lnTo>
                  <a:pt x="1437814" y="5455515"/>
                </a:lnTo>
                <a:lnTo>
                  <a:pt x="1437334" y="5450209"/>
                </a:lnTo>
                <a:lnTo>
                  <a:pt x="1424429" y="5442157"/>
                </a:lnTo>
                <a:cubicBezTo>
                  <a:pt x="1419251" y="5439819"/>
                  <a:pt x="1413273" y="5438098"/>
                  <a:pt x="1406063" y="5437380"/>
                </a:cubicBezTo>
                <a:cubicBezTo>
                  <a:pt x="1378526" y="5442640"/>
                  <a:pt x="1350821" y="5412037"/>
                  <a:pt x="1316379" y="5419601"/>
                </a:cubicBezTo>
                <a:cubicBezTo>
                  <a:pt x="1304160" y="5420695"/>
                  <a:pt x="1269061" y="5413755"/>
                  <a:pt x="1264090" y="5406153"/>
                </a:cubicBezTo>
                <a:cubicBezTo>
                  <a:pt x="1257115" y="5403410"/>
                  <a:pt x="1247955" y="5404075"/>
                  <a:pt x="1246374" y="5396631"/>
                </a:cubicBezTo>
                <a:cubicBezTo>
                  <a:pt x="1242951" y="5387390"/>
                  <a:pt x="1213970" y="5395299"/>
                  <a:pt x="1220190" y="5386301"/>
                </a:cubicBezTo>
                <a:cubicBezTo>
                  <a:pt x="1199695" y="5391599"/>
                  <a:pt x="1189803" y="5371737"/>
                  <a:pt x="1175643" y="5364651"/>
                </a:cubicBezTo>
                <a:cubicBezTo>
                  <a:pt x="1167337" y="5367627"/>
                  <a:pt x="1159852" y="5363931"/>
                  <a:pt x="1150342" y="5358447"/>
                </a:cubicBezTo>
                <a:lnTo>
                  <a:pt x="1112024" y="5345786"/>
                </a:lnTo>
                <a:lnTo>
                  <a:pt x="1100870" y="5343651"/>
                </a:lnTo>
                <a:lnTo>
                  <a:pt x="1096383" y="5343015"/>
                </a:lnTo>
                <a:lnTo>
                  <a:pt x="1058039" y="5343504"/>
                </a:lnTo>
                <a:cubicBezTo>
                  <a:pt x="1057478" y="5341976"/>
                  <a:pt x="1056597" y="5340487"/>
                  <a:pt x="1055426" y="5339088"/>
                </a:cubicBezTo>
                <a:lnTo>
                  <a:pt x="1044738" y="5333063"/>
                </a:lnTo>
                <a:lnTo>
                  <a:pt x="1033909" y="5335680"/>
                </a:lnTo>
                <a:cubicBezTo>
                  <a:pt x="1035046" y="5328129"/>
                  <a:pt x="1022289" y="5334344"/>
                  <a:pt x="1012649" y="5334541"/>
                </a:cubicBezTo>
                <a:lnTo>
                  <a:pt x="1007115" y="5332775"/>
                </a:lnTo>
                <a:lnTo>
                  <a:pt x="987447" y="5346462"/>
                </a:lnTo>
                <a:cubicBezTo>
                  <a:pt x="976074" y="5346779"/>
                  <a:pt x="963827" y="5334768"/>
                  <a:pt x="953418" y="5333901"/>
                </a:cubicBezTo>
                <a:lnTo>
                  <a:pt x="916854" y="5329435"/>
                </a:lnTo>
                <a:lnTo>
                  <a:pt x="905651" y="5332114"/>
                </a:lnTo>
                <a:cubicBezTo>
                  <a:pt x="881256" y="5332755"/>
                  <a:pt x="855727" y="5330820"/>
                  <a:pt x="838405" y="5339470"/>
                </a:cubicBezTo>
                <a:cubicBezTo>
                  <a:pt x="831364" y="5340489"/>
                  <a:pt x="823548" y="5331589"/>
                  <a:pt x="817627" y="5330580"/>
                </a:cubicBezTo>
                <a:lnTo>
                  <a:pt x="801817" y="5325937"/>
                </a:lnTo>
                <a:lnTo>
                  <a:pt x="798857" y="5320979"/>
                </a:lnTo>
                <a:lnTo>
                  <a:pt x="788354" y="5320143"/>
                </a:lnTo>
                <a:lnTo>
                  <a:pt x="785726" y="5318989"/>
                </a:lnTo>
                <a:cubicBezTo>
                  <a:pt x="780721" y="5316767"/>
                  <a:pt x="775719" y="5314716"/>
                  <a:pt x="770507" y="5313309"/>
                </a:cubicBezTo>
                <a:cubicBezTo>
                  <a:pt x="768924" y="5335137"/>
                  <a:pt x="725899" y="5304945"/>
                  <a:pt x="733810" y="5324286"/>
                </a:cubicBezTo>
                <a:cubicBezTo>
                  <a:pt x="704886" y="5320356"/>
                  <a:pt x="720003" y="5339795"/>
                  <a:pt x="692117" y="5318786"/>
                </a:cubicBezTo>
                <a:cubicBezTo>
                  <a:pt x="640968" y="5327470"/>
                  <a:pt x="620209" y="5334772"/>
                  <a:pt x="574943" y="5327578"/>
                </a:cubicBezTo>
                <a:cubicBezTo>
                  <a:pt x="533141" y="5325624"/>
                  <a:pt x="480989" y="5305543"/>
                  <a:pt x="441302" y="5307062"/>
                </a:cubicBezTo>
                <a:cubicBezTo>
                  <a:pt x="381194" y="5308098"/>
                  <a:pt x="355572" y="5361507"/>
                  <a:pt x="336819" y="5336690"/>
                </a:cubicBezTo>
                <a:cubicBezTo>
                  <a:pt x="308424" y="5343088"/>
                  <a:pt x="294704" y="5344301"/>
                  <a:pt x="270932" y="5345451"/>
                </a:cubicBezTo>
                <a:lnTo>
                  <a:pt x="194189" y="5343588"/>
                </a:lnTo>
                <a:lnTo>
                  <a:pt x="192552" y="5342845"/>
                </a:lnTo>
                <a:cubicBezTo>
                  <a:pt x="185478" y="5341467"/>
                  <a:pt x="181262" y="5342160"/>
                  <a:pt x="178320" y="5343766"/>
                </a:cubicBezTo>
                <a:lnTo>
                  <a:pt x="175596" y="5346411"/>
                </a:lnTo>
                <a:lnTo>
                  <a:pt x="147287" y="5352625"/>
                </a:lnTo>
                <a:lnTo>
                  <a:pt x="114847" y="5355844"/>
                </a:lnTo>
                <a:lnTo>
                  <a:pt x="114306" y="5354983"/>
                </a:lnTo>
                <a:cubicBezTo>
                  <a:pt x="110042" y="5353823"/>
                  <a:pt x="100016" y="5353058"/>
                  <a:pt x="89264" y="5348886"/>
                </a:cubicBezTo>
                <a:cubicBezTo>
                  <a:pt x="93123" y="5327937"/>
                  <a:pt x="57863" y="5341064"/>
                  <a:pt x="49794" y="5329950"/>
                </a:cubicBezTo>
                <a:cubicBezTo>
                  <a:pt x="40251" y="5331715"/>
                  <a:pt x="30226" y="5333199"/>
                  <a:pt x="19924" y="5334282"/>
                </a:cubicBezTo>
                <a:lnTo>
                  <a:pt x="13819" y="5334653"/>
                </a:lnTo>
                <a:lnTo>
                  <a:pt x="13657" y="5334455"/>
                </a:lnTo>
                <a:cubicBezTo>
                  <a:pt x="12246" y="5334096"/>
                  <a:pt x="10207" y="5334053"/>
                  <a:pt x="7139" y="5334438"/>
                </a:cubicBezTo>
                <a:lnTo>
                  <a:pt x="2684" y="5335333"/>
                </a:lnTo>
                <a:lnTo>
                  <a:pt x="0" y="5335496"/>
                </a:lnTo>
                <a:lnTo>
                  <a:pt x="0" y="10592"/>
                </a:lnTo>
                <a:lnTo>
                  <a:pt x="11243827" y="0"/>
                </a:lnTo>
                <a:close/>
              </a:path>
            </a:pathLst>
          </a:custGeom>
          <a:solidFill>
            <a:schemeClr val="bg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D96436-1E83-4BB5-9673-43E3FEC719D9}"/>
              </a:ext>
            </a:extLst>
          </p:cNvPr>
          <p:cNvSpPr>
            <a:spLocks noGrp="1"/>
          </p:cNvSpPr>
          <p:nvPr>
            <p:ph type="title"/>
          </p:nvPr>
        </p:nvSpPr>
        <p:spPr>
          <a:xfrm>
            <a:off x="1629751" y="1059116"/>
            <a:ext cx="8924392" cy="933486"/>
          </a:xfrm>
        </p:spPr>
        <p:txBody>
          <a:bodyPr>
            <a:normAutofit/>
          </a:bodyPr>
          <a:lstStyle/>
          <a:p>
            <a:pPr algn="ctr"/>
            <a:r>
              <a:rPr lang="en-US" dirty="0"/>
              <a:t>References</a:t>
            </a:r>
          </a:p>
        </p:txBody>
      </p:sp>
      <p:sp>
        <p:nvSpPr>
          <p:cNvPr id="60" name="Rectangle 6">
            <a:extLst>
              <a:ext uri="{FF2B5EF4-FFF2-40B4-BE49-F238E27FC236}">
                <a16:creationId xmlns:a16="http://schemas.microsoft.com/office/drawing/2014/main" id="{16A12243-4887-4E89-8347-1146AE5D1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351737"/>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ntent Placeholder 2">
            <a:extLst>
              <a:ext uri="{FF2B5EF4-FFF2-40B4-BE49-F238E27FC236}">
                <a16:creationId xmlns:a16="http://schemas.microsoft.com/office/drawing/2014/main" id="{10BB4109-3C2E-479C-816C-08F515396F31}"/>
              </a:ext>
            </a:extLst>
          </p:cNvPr>
          <p:cNvSpPr>
            <a:spLocks noGrp="1"/>
          </p:cNvSpPr>
          <p:nvPr>
            <p:ph idx="1"/>
          </p:nvPr>
        </p:nvSpPr>
        <p:spPr>
          <a:xfrm>
            <a:off x="1233714" y="1992603"/>
            <a:ext cx="9648664" cy="4504844"/>
          </a:xfrm>
        </p:spPr>
        <p:txBody>
          <a:bodyPr>
            <a:normAutofit/>
          </a:bodyPr>
          <a:lstStyle/>
          <a:p>
            <a:pPr>
              <a:lnSpc>
                <a:spcPct val="100000"/>
              </a:lnSpc>
              <a:buFont typeface="Wingdings" panose="05000000000000000000" pitchFamily="2" charset="2"/>
              <a:buChar char="v"/>
            </a:pPr>
            <a:r>
              <a:rPr lang="en-US" sz="2000" dirty="0"/>
              <a:t>Connecting touchscreen with ESP8266: </a:t>
            </a:r>
            <a:r>
              <a:rPr lang="en-US" sz="2000" dirty="0">
                <a:hlinkClick r:id="rId2"/>
              </a:rPr>
              <a:t>https://nobrok.com/connecting-tft-lcd-touch-screen-with-nodemcu-esp8266/</a:t>
            </a:r>
            <a:endParaRPr lang="en-US" sz="2000" dirty="0"/>
          </a:p>
          <a:p>
            <a:pPr>
              <a:lnSpc>
                <a:spcPct val="100000"/>
              </a:lnSpc>
              <a:buFont typeface="Wingdings" panose="05000000000000000000" pitchFamily="2" charset="2"/>
              <a:buChar char="v"/>
            </a:pPr>
            <a:r>
              <a:rPr lang="en-US" sz="2000" dirty="0"/>
              <a:t>Interfacing touch screen with ESP8266: </a:t>
            </a:r>
            <a:r>
              <a:rPr lang="en-US" sz="2000" dirty="0">
                <a:hlinkClick r:id="rId3"/>
              </a:rPr>
              <a:t>https://simple-circuit.com/esp8266-nodemcu-ili9341-tft-display/</a:t>
            </a:r>
            <a:endParaRPr lang="en-US" sz="2000" dirty="0"/>
          </a:p>
          <a:p>
            <a:pPr>
              <a:lnSpc>
                <a:spcPct val="100000"/>
              </a:lnSpc>
              <a:buFont typeface="Wingdings" panose="05000000000000000000" pitchFamily="2" charset="2"/>
              <a:buChar char="v"/>
            </a:pPr>
            <a:r>
              <a:rPr lang="en-US" sz="2000" dirty="0"/>
              <a:t>Graphics library: </a:t>
            </a:r>
            <a:r>
              <a:rPr lang="en-US" sz="2000" dirty="0">
                <a:hlinkClick r:id="rId4"/>
              </a:rPr>
              <a:t>https://learn.adafruit.com/2-8-tft-touchscreen/graphics-library</a:t>
            </a:r>
            <a:endParaRPr lang="en-US" sz="2000" dirty="0"/>
          </a:p>
          <a:p>
            <a:pPr>
              <a:lnSpc>
                <a:spcPct val="100000"/>
              </a:lnSpc>
              <a:buFont typeface="Wingdings" panose="05000000000000000000" pitchFamily="2" charset="2"/>
              <a:buChar char="v"/>
            </a:pPr>
            <a:r>
              <a:rPr lang="en-US" sz="2000" dirty="0"/>
              <a:t>Adafruit ILI9321: </a:t>
            </a:r>
            <a:r>
              <a:rPr lang="en-US" sz="2000" dirty="0">
                <a:hlinkClick r:id="rId5"/>
              </a:rPr>
              <a:t>https://learn.adafruit.com/adafruit-2-8-tft-touch-shield-v2/graphics-test</a:t>
            </a:r>
            <a:endParaRPr lang="en-US" sz="2000" dirty="0"/>
          </a:p>
          <a:p>
            <a:pPr>
              <a:lnSpc>
                <a:spcPct val="100000"/>
              </a:lnSpc>
              <a:buFont typeface="Wingdings" panose="05000000000000000000" pitchFamily="2" charset="2"/>
              <a:buChar char="v"/>
            </a:pPr>
            <a:r>
              <a:rPr lang="en-US" sz="2000" dirty="0"/>
              <a:t>Functions for TFT: </a:t>
            </a:r>
            <a:r>
              <a:rPr lang="en-US" sz="2000" dirty="0">
                <a:hlinkClick r:id="rId6"/>
              </a:rPr>
              <a:t>https://www.arduino.cc/en/Reference/TFTSetTextSize</a:t>
            </a:r>
            <a:endParaRPr lang="en-US" sz="2000" dirty="0"/>
          </a:p>
          <a:p>
            <a:pPr>
              <a:lnSpc>
                <a:spcPct val="100000"/>
              </a:lnSpc>
              <a:buFont typeface="Wingdings" panose="05000000000000000000" pitchFamily="2" charset="2"/>
              <a:buChar char="v"/>
            </a:pPr>
            <a:r>
              <a:rPr lang="en-US" sz="2000" dirty="0"/>
              <a:t>Restive Touchscreen: </a:t>
            </a:r>
            <a:r>
              <a:rPr lang="en-US" sz="2000" dirty="0">
                <a:hlinkClick r:id="rId7"/>
              </a:rPr>
              <a:t>https://forum.digikey.com/t/resistive-touch-vs-capacitive-touch-whats-the-difference/1063</a:t>
            </a:r>
            <a:endParaRPr lang="en-US" sz="2000" dirty="0"/>
          </a:p>
          <a:p>
            <a:pPr>
              <a:buFont typeface="Wingdings" panose="05000000000000000000" pitchFamily="2" charset="2"/>
              <a:buChar char="v"/>
            </a:pPr>
            <a:endParaRPr lang="en-US" sz="1700" dirty="0"/>
          </a:p>
          <a:p>
            <a:endParaRPr lang="en-US" sz="1700" dirty="0"/>
          </a:p>
        </p:txBody>
      </p:sp>
    </p:spTree>
    <p:extLst>
      <p:ext uri="{BB962C8B-B14F-4D97-AF65-F5344CB8AC3E}">
        <p14:creationId xmlns:p14="http://schemas.microsoft.com/office/powerpoint/2010/main" val="41375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EB791652-581E-452C-B970-B3C48D4A9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0DC0EC46-2230-4728-856D-F35311121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62249"/>
          </a:xfrm>
          <a:custGeom>
            <a:avLst/>
            <a:gdLst>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8506 w 11243827"/>
              <a:gd name="connsiteY105" fmla="*/ 5632788 h 5641173"/>
              <a:gd name="connsiteX106" fmla="*/ 7912803 w 11243827"/>
              <a:gd name="connsiteY106" fmla="*/ 5629702 h 5641173"/>
              <a:gd name="connsiteX107" fmla="*/ 7890915 w 11243827"/>
              <a:gd name="connsiteY107" fmla="*/ 5612272 h 5641173"/>
              <a:gd name="connsiteX108" fmla="*/ 7727691 w 11243827"/>
              <a:gd name="connsiteY108" fmla="*/ 5621064 h 5641173"/>
              <a:gd name="connsiteX109" fmla="*/ 7685998 w 11243827"/>
              <a:gd name="connsiteY109" fmla="*/ 5615564 h 5641173"/>
              <a:gd name="connsiteX110" fmla="*/ 7649302 w 11243827"/>
              <a:gd name="connsiteY110" fmla="*/ 5626541 h 5641173"/>
              <a:gd name="connsiteX111" fmla="*/ 7634083 w 11243827"/>
              <a:gd name="connsiteY111" fmla="*/ 5620862 h 5641173"/>
              <a:gd name="connsiteX112" fmla="*/ 7631455 w 11243827"/>
              <a:gd name="connsiteY112" fmla="*/ 5619708 h 5641173"/>
              <a:gd name="connsiteX113" fmla="*/ 7620952 w 11243827"/>
              <a:gd name="connsiteY113" fmla="*/ 5618872 h 5641173"/>
              <a:gd name="connsiteX114" fmla="*/ 7617992 w 11243827"/>
              <a:gd name="connsiteY114" fmla="*/ 5613914 h 5641173"/>
              <a:gd name="connsiteX115" fmla="*/ 7602182 w 11243827"/>
              <a:gd name="connsiteY115" fmla="*/ 5609271 h 5641173"/>
              <a:gd name="connsiteX116" fmla="*/ 7582847 w 11243827"/>
              <a:gd name="connsiteY116" fmla="*/ 5609047 h 5641173"/>
              <a:gd name="connsiteX117" fmla="*/ 7514158 w 11243827"/>
              <a:gd name="connsiteY117" fmla="*/ 5607737 h 5641173"/>
              <a:gd name="connsiteX118" fmla="*/ 7502955 w 11243827"/>
              <a:gd name="connsiteY118" fmla="*/ 5610415 h 5641173"/>
              <a:gd name="connsiteX119" fmla="*/ 7466391 w 11243827"/>
              <a:gd name="connsiteY119" fmla="*/ 5605949 h 5641173"/>
              <a:gd name="connsiteX120" fmla="*/ 7433806 w 11243827"/>
              <a:gd name="connsiteY120" fmla="*/ 5604945 h 5641173"/>
              <a:gd name="connsiteX121" fmla="*/ 7412693 w 11243827"/>
              <a:gd name="connsiteY121" fmla="*/ 5607075 h 5641173"/>
              <a:gd name="connsiteX122" fmla="*/ 7407159 w 11243827"/>
              <a:gd name="connsiteY122" fmla="*/ 5605310 h 5641173"/>
              <a:gd name="connsiteX123" fmla="*/ 7385900 w 11243827"/>
              <a:gd name="connsiteY123" fmla="*/ 5604171 h 5641173"/>
              <a:gd name="connsiteX124" fmla="*/ 7375071 w 11243827"/>
              <a:gd name="connsiteY124" fmla="*/ 5606788 h 5641173"/>
              <a:gd name="connsiteX125" fmla="*/ 7364382 w 11243827"/>
              <a:gd name="connsiteY125" fmla="*/ 5600762 h 5641173"/>
              <a:gd name="connsiteX126" fmla="*/ 7361770 w 11243827"/>
              <a:gd name="connsiteY126" fmla="*/ 5596347 h 5641173"/>
              <a:gd name="connsiteX127" fmla="*/ 7346641 w 11243827"/>
              <a:gd name="connsiteY127" fmla="*/ 5598329 h 5641173"/>
              <a:gd name="connsiteX128" fmla="*/ 7334238 w 11243827"/>
              <a:gd name="connsiteY128" fmla="*/ 5594014 h 5641173"/>
              <a:gd name="connsiteX129" fmla="*/ 7323426 w 11243827"/>
              <a:gd name="connsiteY129" fmla="*/ 5596835 h 5641173"/>
              <a:gd name="connsiteX130" fmla="*/ 7318938 w 11243827"/>
              <a:gd name="connsiteY130" fmla="*/ 5596200 h 5641173"/>
              <a:gd name="connsiteX131" fmla="*/ 7307784 w 11243827"/>
              <a:gd name="connsiteY131" fmla="*/ 5594065 h 5641173"/>
              <a:gd name="connsiteX132" fmla="*/ 7288540 w 11243827"/>
              <a:gd name="connsiteY132" fmla="*/ 5589320 h 5641173"/>
              <a:gd name="connsiteX133" fmla="*/ 7282537 w 11243827"/>
              <a:gd name="connsiteY133" fmla="*/ 5588660 h 5641173"/>
              <a:gd name="connsiteX134" fmla="*/ 7269466 w 11243827"/>
              <a:gd name="connsiteY134" fmla="*/ 5581404 h 5641173"/>
              <a:gd name="connsiteX135" fmla="*/ 7244165 w 11243827"/>
              <a:gd name="connsiteY135" fmla="*/ 5575200 h 5641173"/>
              <a:gd name="connsiteX136" fmla="*/ 7199619 w 11243827"/>
              <a:gd name="connsiteY136" fmla="*/ 5553550 h 5641173"/>
              <a:gd name="connsiteX137" fmla="*/ 7173434 w 11243827"/>
              <a:gd name="connsiteY137" fmla="*/ 5543219 h 5641173"/>
              <a:gd name="connsiteX138" fmla="*/ 7155718 w 11243827"/>
              <a:gd name="connsiteY138" fmla="*/ 5533697 h 5641173"/>
              <a:gd name="connsiteX139" fmla="*/ 7103430 w 11243827"/>
              <a:gd name="connsiteY139" fmla="*/ 5520249 h 5641173"/>
              <a:gd name="connsiteX140" fmla="*/ 7013746 w 11243827"/>
              <a:gd name="connsiteY140" fmla="*/ 5502470 h 5641173"/>
              <a:gd name="connsiteX141" fmla="*/ 6995379 w 11243827"/>
              <a:gd name="connsiteY141" fmla="*/ 5497693 h 5641173"/>
              <a:gd name="connsiteX142" fmla="*/ 6982475 w 11243827"/>
              <a:gd name="connsiteY142" fmla="*/ 5489641 h 5641173"/>
              <a:gd name="connsiteX143" fmla="*/ 6981994 w 11243827"/>
              <a:gd name="connsiteY143" fmla="*/ 5484335 h 5641173"/>
              <a:gd name="connsiteX144" fmla="*/ 6972355 w 11243827"/>
              <a:gd name="connsiteY144" fmla="*/ 5481074 h 5641173"/>
              <a:gd name="connsiteX145" fmla="*/ 6970394 w 11243827"/>
              <a:gd name="connsiteY145" fmla="*/ 5479383 h 5641173"/>
              <a:gd name="connsiteX146" fmla="*/ 6958543 w 11243827"/>
              <a:gd name="connsiteY146" fmla="*/ 5470507 h 5641173"/>
              <a:gd name="connsiteX147" fmla="*/ 6918276 w 11243827"/>
              <a:gd name="connsiteY147" fmla="*/ 5472034 h 5641173"/>
              <a:gd name="connsiteX148" fmla="*/ 6881046 w 11243827"/>
              <a:gd name="connsiteY148" fmla="*/ 5457070 h 5641173"/>
              <a:gd name="connsiteX149" fmla="*/ 6720917 w 11243827"/>
              <a:gd name="connsiteY149" fmla="*/ 5426664 h 5641173"/>
              <a:gd name="connsiteX150" fmla="*/ 6724964 w 11243827"/>
              <a:gd name="connsiteY150" fmla="*/ 5414071 h 5641173"/>
              <a:gd name="connsiteX151" fmla="*/ 6717823 w 11243827"/>
              <a:gd name="connsiteY151" fmla="*/ 5410317 h 5641173"/>
              <a:gd name="connsiteX152" fmla="*/ 6660723 w 11243827"/>
              <a:gd name="connsiteY152" fmla="*/ 5408304 h 5641173"/>
              <a:gd name="connsiteX153" fmla="*/ 6532914 w 11243827"/>
              <a:gd name="connsiteY153" fmla="*/ 5431205 h 5641173"/>
              <a:gd name="connsiteX154" fmla="*/ 6317327 w 11243827"/>
              <a:gd name="connsiteY154" fmla="*/ 5481889 h 5641173"/>
              <a:gd name="connsiteX155" fmla="*/ 6196243 w 11243827"/>
              <a:gd name="connsiteY155" fmla="*/ 5515042 h 5641173"/>
              <a:gd name="connsiteX156" fmla="*/ 6099124 w 11243827"/>
              <a:gd name="connsiteY156" fmla="*/ 5516848 h 5641173"/>
              <a:gd name="connsiteX157" fmla="*/ 6016077 w 11243827"/>
              <a:gd name="connsiteY157" fmla="*/ 5528642 h 5641173"/>
              <a:gd name="connsiteX158" fmla="*/ 6004389 w 11243827"/>
              <a:gd name="connsiteY158" fmla="*/ 5531206 h 5641173"/>
              <a:gd name="connsiteX159" fmla="*/ 5933945 w 11243827"/>
              <a:gd name="connsiteY159" fmla="*/ 5538840 h 5641173"/>
              <a:gd name="connsiteX160" fmla="*/ 5883936 w 11243827"/>
              <a:gd name="connsiteY160" fmla="*/ 5553807 h 5641173"/>
              <a:gd name="connsiteX161" fmla="*/ 5798331 w 11243827"/>
              <a:gd name="connsiteY161" fmla="*/ 5564248 h 5641173"/>
              <a:gd name="connsiteX162" fmla="*/ 5712738 w 11243827"/>
              <a:gd name="connsiteY162" fmla="*/ 5573120 h 5641173"/>
              <a:gd name="connsiteX163" fmla="*/ 5681342 w 11243827"/>
              <a:gd name="connsiteY163" fmla="*/ 5575621 h 5641173"/>
              <a:gd name="connsiteX164" fmla="*/ 5627167 w 11243827"/>
              <a:gd name="connsiteY164" fmla="*/ 5583215 h 5641173"/>
              <a:gd name="connsiteX165" fmla="*/ 5591414 w 11243827"/>
              <a:gd name="connsiteY165" fmla="*/ 5587695 h 5641173"/>
              <a:gd name="connsiteX166" fmla="*/ 5583028 w 11243827"/>
              <a:gd name="connsiteY166" fmla="*/ 5580877 h 5641173"/>
              <a:gd name="connsiteX167" fmla="*/ 5549426 w 11243827"/>
              <a:gd name="connsiteY167" fmla="*/ 5582858 h 5641173"/>
              <a:gd name="connsiteX168" fmla="*/ 5519999 w 11243827"/>
              <a:gd name="connsiteY168" fmla="*/ 5592246 h 5641173"/>
              <a:gd name="connsiteX169" fmla="*/ 5480028 w 11243827"/>
              <a:gd name="connsiteY169" fmla="*/ 5597282 h 5641173"/>
              <a:gd name="connsiteX170" fmla="*/ 5456175 w 11243827"/>
              <a:gd name="connsiteY170" fmla="*/ 5600371 h 5641173"/>
              <a:gd name="connsiteX171" fmla="*/ 5388463 w 11243827"/>
              <a:gd name="connsiteY171" fmla="*/ 5602638 h 5641173"/>
              <a:gd name="connsiteX172" fmla="*/ 5265898 w 11243827"/>
              <a:gd name="connsiteY172" fmla="*/ 5591830 h 5641173"/>
              <a:gd name="connsiteX173" fmla="*/ 5231231 w 11243827"/>
              <a:gd name="connsiteY173" fmla="*/ 5592790 h 5641173"/>
              <a:gd name="connsiteX174" fmla="*/ 5226996 w 11243827"/>
              <a:gd name="connsiteY174" fmla="*/ 5595040 h 5641173"/>
              <a:gd name="connsiteX175" fmla="*/ 5175988 w 11243827"/>
              <a:gd name="connsiteY175" fmla="*/ 5588131 h 5641173"/>
              <a:gd name="connsiteX176" fmla="*/ 5107470 w 11243827"/>
              <a:gd name="connsiteY176" fmla="*/ 5594771 h 5641173"/>
              <a:gd name="connsiteX177" fmla="*/ 5027868 w 11243827"/>
              <a:gd name="connsiteY177" fmla="*/ 5605624 h 5641173"/>
              <a:gd name="connsiteX178" fmla="*/ 5007324 w 11243827"/>
              <a:gd name="connsiteY178" fmla="*/ 5609209 h 5641173"/>
              <a:gd name="connsiteX179" fmla="*/ 4952559 w 11243827"/>
              <a:gd name="connsiteY179" fmla="*/ 5611402 h 5641173"/>
              <a:gd name="connsiteX180" fmla="*/ 4826081 w 11243827"/>
              <a:gd name="connsiteY180" fmla="*/ 5616191 h 5641173"/>
              <a:gd name="connsiteX181" fmla="*/ 4823501 w 11243827"/>
              <a:gd name="connsiteY181" fmla="*/ 5619174 h 5641173"/>
              <a:gd name="connsiteX182" fmla="*/ 4813093 w 11243827"/>
              <a:gd name="connsiteY182" fmla="*/ 5620026 h 5641173"/>
              <a:gd name="connsiteX183" fmla="*/ 4810563 w 11243827"/>
              <a:gd name="connsiteY183" fmla="*/ 5620787 h 5641173"/>
              <a:gd name="connsiteX184" fmla="*/ 4795818 w 11243827"/>
              <a:gd name="connsiteY184" fmla="*/ 5624618 h 5641173"/>
              <a:gd name="connsiteX185" fmla="*/ 4758404 w 11243827"/>
              <a:gd name="connsiteY185" fmla="*/ 5619510 h 5641173"/>
              <a:gd name="connsiteX186" fmla="*/ 4717254 w 11243827"/>
              <a:gd name="connsiteY186" fmla="*/ 5624155 h 5641173"/>
              <a:gd name="connsiteX187" fmla="*/ 4591958 w 11243827"/>
              <a:gd name="connsiteY187" fmla="*/ 5624710 h 5641173"/>
              <a:gd name="connsiteX188" fmla="*/ 4476215 w 11243827"/>
              <a:gd name="connsiteY188" fmla="*/ 5628210 h 5641173"/>
              <a:gd name="connsiteX189" fmla="*/ 4425193 w 11243827"/>
              <a:gd name="connsiteY189" fmla="*/ 5627414 h 5641173"/>
              <a:gd name="connsiteX190" fmla="*/ 4383866 w 11243827"/>
              <a:gd name="connsiteY190" fmla="*/ 5626546 h 5641173"/>
              <a:gd name="connsiteX191" fmla="*/ 4385596 w 11243827"/>
              <a:gd name="connsiteY191" fmla="*/ 5634646 h 5641173"/>
              <a:gd name="connsiteX192" fmla="*/ 4360864 w 11243827"/>
              <a:gd name="connsiteY192" fmla="*/ 5641173 h 5641173"/>
              <a:gd name="connsiteX193" fmla="*/ 4328321 w 11243827"/>
              <a:gd name="connsiteY193" fmla="*/ 5626332 h 5641173"/>
              <a:gd name="connsiteX194" fmla="*/ 4309842 w 11243827"/>
              <a:gd name="connsiteY194" fmla="*/ 5626471 h 5641173"/>
              <a:gd name="connsiteX195" fmla="*/ 4277424 w 11243827"/>
              <a:gd name="connsiteY195" fmla="*/ 5631598 h 5641173"/>
              <a:gd name="connsiteX196" fmla="*/ 4266627 w 11243827"/>
              <a:gd name="connsiteY196" fmla="*/ 5633969 h 5641173"/>
              <a:gd name="connsiteX197" fmla="*/ 4185525 w 11243827"/>
              <a:gd name="connsiteY197" fmla="*/ 5617508 h 5641173"/>
              <a:gd name="connsiteX198" fmla="*/ 4177617 w 11243827"/>
              <a:gd name="connsiteY198" fmla="*/ 5610903 h 5641173"/>
              <a:gd name="connsiteX199" fmla="*/ 4136948 w 11243827"/>
              <a:gd name="connsiteY199" fmla="*/ 5608031 h 5641173"/>
              <a:gd name="connsiteX200" fmla="*/ 4132323 w 11243827"/>
              <a:gd name="connsiteY200" fmla="*/ 5609784 h 5641173"/>
              <a:gd name="connsiteX201" fmla="*/ 4098620 w 11243827"/>
              <a:gd name="connsiteY201" fmla="*/ 5599672 h 5641173"/>
              <a:gd name="connsiteX202" fmla="*/ 3963475 w 11243827"/>
              <a:gd name="connsiteY202" fmla="*/ 5581841 h 5641173"/>
              <a:gd name="connsiteX203" fmla="*/ 3703613 w 11243827"/>
              <a:gd name="connsiteY203" fmla="*/ 5572482 h 5641173"/>
              <a:gd name="connsiteX204" fmla="*/ 3432987 w 11243827"/>
              <a:gd name="connsiteY204" fmla="*/ 5545768 h 5641173"/>
              <a:gd name="connsiteX205" fmla="*/ 3176381 w 11243827"/>
              <a:gd name="connsiteY205" fmla="*/ 5556110 h 5641173"/>
              <a:gd name="connsiteX206" fmla="*/ 2710156 w 11243827"/>
              <a:gd name="connsiteY206" fmla="*/ 5527517 h 5641173"/>
              <a:gd name="connsiteX207" fmla="*/ 2550206 w 11243827"/>
              <a:gd name="connsiteY207" fmla="*/ 5524958 h 5641173"/>
              <a:gd name="connsiteX208" fmla="*/ 2443041 w 11243827"/>
              <a:gd name="connsiteY208" fmla="*/ 5523990 h 5641173"/>
              <a:gd name="connsiteX209" fmla="*/ 2435613 w 11243827"/>
              <a:gd name="connsiteY209" fmla="*/ 5526704 h 5641173"/>
              <a:gd name="connsiteX210" fmla="*/ 2405682 w 11243827"/>
              <a:gd name="connsiteY210" fmla="*/ 5528307 h 5641173"/>
              <a:gd name="connsiteX211" fmla="*/ 2397487 w 11243827"/>
              <a:gd name="connsiteY211" fmla="*/ 5540337 h 5641173"/>
              <a:gd name="connsiteX212" fmla="*/ 2297454 w 11243827"/>
              <a:gd name="connsiteY212" fmla="*/ 5550765 h 5641173"/>
              <a:gd name="connsiteX213" fmla="*/ 2056700 w 11243827"/>
              <a:gd name="connsiteY213" fmla="*/ 5555489 h 5641173"/>
              <a:gd name="connsiteX214" fmla="*/ 1878530 w 11243827"/>
              <a:gd name="connsiteY214" fmla="*/ 5535330 h 5641173"/>
              <a:gd name="connsiteX215" fmla="*/ 1859292 w 11243827"/>
              <a:gd name="connsiteY215" fmla="*/ 5535461 h 5641173"/>
              <a:gd name="connsiteX216" fmla="*/ 1835626 w 11243827"/>
              <a:gd name="connsiteY216" fmla="*/ 5533793 h 5641173"/>
              <a:gd name="connsiteX217" fmla="*/ 1798939 w 11243827"/>
              <a:gd name="connsiteY217" fmla="*/ 5540285 h 5641173"/>
              <a:gd name="connsiteX218" fmla="*/ 1779046 w 11243827"/>
              <a:gd name="connsiteY218" fmla="*/ 5549949 h 5641173"/>
              <a:gd name="connsiteX219" fmla="*/ 1772421 w 11243827"/>
              <a:gd name="connsiteY219" fmla="*/ 5549018 h 5641173"/>
              <a:gd name="connsiteX220" fmla="*/ 1772052 w 11243827"/>
              <a:gd name="connsiteY220" fmla="*/ 5545689 h 5641173"/>
              <a:gd name="connsiteX221" fmla="*/ 1711543 w 11243827"/>
              <a:gd name="connsiteY221" fmla="*/ 5534558 h 5641173"/>
              <a:gd name="connsiteX222" fmla="*/ 1698891 w 11243827"/>
              <a:gd name="connsiteY222" fmla="*/ 5513187 h 5641173"/>
              <a:gd name="connsiteX223" fmla="*/ 1538763 w 11243827"/>
              <a:gd name="connsiteY223" fmla="*/ 5482781 h 5641173"/>
              <a:gd name="connsiteX224" fmla="*/ 1501533 w 11243827"/>
              <a:gd name="connsiteY224" fmla="*/ 5467817 h 5641173"/>
              <a:gd name="connsiteX225" fmla="*/ 1461266 w 11243827"/>
              <a:gd name="connsiteY225" fmla="*/ 5469343 h 5641173"/>
              <a:gd name="connsiteX226" fmla="*/ 1449415 w 11243827"/>
              <a:gd name="connsiteY226" fmla="*/ 5460467 h 5641173"/>
              <a:gd name="connsiteX227" fmla="*/ 1447454 w 11243827"/>
              <a:gd name="connsiteY227" fmla="*/ 5458776 h 5641173"/>
              <a:gd name="connsiteX228" fmla="*/ 1437814 w 11243827"/>
              <a:gd name="connsiteY228" fmla="*/ 5455515 h 5641173"/>
              <a:gd name="connsiteX229" fmla="*/ 1437334 w 11243827"/>
              <a:gd name="connsiteY229" fmla="*/ 5450209 h 5641173"/>
              <a:gd name="connsiteX230" fmla="*/ 1424429 w 11243827"/>
              <a:gd name="connsiteY230" fmla="*/ 5442157 h 5641173"/>
              <a:gd name="connsiteX231" fmla="*/ 1406063 w 11243827"/>
              <a:gd name="connsiteY231" fmla="*/ 5437380 h 5641173"/>
              <a:gd name="connsiteX232" fmla="*/ 1316379 w 11243827"/>
              <a:gd name="connsiteY232" fmla="*/ 5419601 h 5641173"/>
              <a:gd name="connsiteX233" fmla="*/ 1264090 w 11243827"/>
              <a:gd name="connsiteY233" fmla="*/ 5406153 h 5641173"/>
              <a:gd name="connsiteX234" fmla="*/ 1246374 w 11243827"/>
              <a:gd name="connsiteY234" fmla="*/ 5396631 h 5641173"/>
              <a:gd name="connsiteX235" fmla="*/ 1220190 w 11243827"/>
              <a:gd name="connsiteY235" fmla="*/ 5386301 h 5641173"/>
              <a:gd name="connsiteX236" fmla="*/ 1175643 w 11243827"/>
              <a:gd name="connsiteY236" fmla="*/ 5364651 h 5641173"/>
              <a:gd name="connsiteX237" fmla="*/ 1150342 w 11243827"/>
              <a:gd name="connsiteY237" fmla="*/ 5358447 h 5641173"/>
              <a:gd name="connsiteX238" fmla="*/ 1137272 w 11243827"/>
              <a:gd name="connsiteY238" fmla="*/ 5351191 h 5641173"/>
              <a:gd name="connsiteX239" fmla="*/ 1131268 w 11243827"/>
              <a:gd name="connsiteY239" fmla="*/ 5350530 h 5641173"/>
              <a:gd name="connsiteX240" fmla="*/ 1112024 w 11243827"/>
              <a:gd name="connsiteY240" fmla="*/ 5345786 h 5641173"/>
              <a:gd name="connsiteX241" fmla="*/ 1100870 w 11243827"/>
              <a:gd name="connsiteY241" fmla="*/ 5343651 h 5641173"/>
              <a:gd name="connsiteX242" fmla="*/ 1096383 w 11243827"/>
              <a:gd name="connsiteY242" fmla="*/ 5343015 h 5641173"/>
              <a:gd name="connsiteX243" fmla="*/ 1085571 w 11243827"/>
              <a:gd name="connsiteY243" fmla="*/ 5345836 h 5641173"/>
              <a:gd name="connsiteX244" fmla="*/ 1073168 w 11243827"/>
              <a:gd name="connsiteY244" fmla="*/ 5341521 h 5641173"/>
              <a:gd name="connsiteX245" fmla="*/ 1058039 w 11243827"/>
              <a:gd name="connsiteY245" fmla="*/ 5343504 h 5641173"/>
              <a:gd name="connsiteX246" fmla="*/ 1055426 w 11243827"/>
              <a:gd name="connsiteY246" fmla="*/ 5339088 h 5641173"/>
              <a:gd name="connsiteX247" fmla="*/ 1044738 w 11243827"/>
              <a:gd name="connsiteY247" fmla="*/ 5333063 h 5641173"/>
              <a:gd name="connsiteX248" fmla="*/ 1033909 w 11243827"/>
              <a:gd name="connsiteY248" fmla="*/ 5335680 h 5641173"/>
              <a:gd name="connsiteX249" fmla="*/ 1012649 w 11243827"/>
              <a:gd name="connsiteY249" fmla="*/ 5334541 h 5641173"/>
              <a:gd name="connsiteX250" fmla="*/ 1007115 w 11243827"/>
              <a:gd name="connsiteY250" fmla="*/ 5332775 h 5641173"/>
              <a:gd name="connsiteX251" fmla="*/ 986002 w 11243827"/>
              <a:gd name="connsiteY251" fmla="*/ 5334906 h 5641173"/>
              <a:gd name="connsiteX252" fmla="*/ 953418 w 11243827"/>
              <a:gd name="connsiteY252" fmla="*/ 5333901 h 5641173"/>
              <a:gd name="connsiteX253" fmla="*/ 916854 w 11243827"/>
              <a:gd name="connsiteY253" fmla="*/ 5329435 h 5641173"/>
              <a:gd name="connsiteX254" fmla="*/ 905651 w 11243827"/>
              <a:gd name="connsiteY254" fmla="*/ 5332114 h 5641173"/>
              <a:gd name="connsiteX255" fmla="*/ 836961 w 11243827"/>
              <a:gd name="connsiteY255" fmla="*/ 5330803 h 5641173"/>
              <a:gd name="connsiteX256" fmla="*/ 817627 w 11243827"/>
              <a:gd name="connsiteY256" fmla="*/ 5330580 h 5641173"/>
              <a:gd name="connsiteX257" fmla="*/ 801817 w 11243827"/>
              <a:gd name="connsiteY257" fmla="*/ 5325937 h 5641173"/>
              <a:gd name="connsiteX258" fmla="*/ 798857 w 11243827"/>
              <a:gd name="connsiteY258" fmla="*/ 5320979 h 5641173"/>
              <a:gd name="connsiteX259" fmla="*/ 788354 w 11243827"/>
              <a:gd name="connsiteY259" fmla="*/ 5320143 h 5641173"/>
              <a:gd name="connsiteX260" fmla="*/ 785726 w 11243827"/>
              <a:gd name="connsiteY260" fmla="*/ 5318989 h 5641173"/>
              <a:gd name="connsiteX261" fmla="*/ 770507 w 11243827"/>
              <a:gd name="connsiteY261" fmla="*/ 5313309 h 5641173"/>
              <a:gd name="connsiteX262" fmla="*/ 733810 w 11243827"/>
              <a:gd name="connsiteY262" fmla="*/ 5324286 h 5641173"/>
              <a:gd name="connsiteX263" fmla="*/ 692117 w 11243827"/>
              <a:gd name="connsiteY263" fmla="*/ 5318786 h 5641173"/>
              <a:gd name="connsiteX264" fmla="*/ 528894 w 11243827"/>
              <a:gd name="connsiteY264" fmla="*/ 5327578 h 5641173"/>
              <a:gd name="connsiteX265" fmla="*/ 507005 w 11243827"/>
              <a:gd name="connsiteY265" fmla="*/ 5310149 h 5641173"/>
              <a:gd name="connsiteX266" fmla="*/ 441302 w 11243827"/>
              <a:gd name="connsiteY266" fmla="*/ 5307062 h 5641173"/>
              <a:gd name="connsiteX267" fmla="*/ 336819 w 11243827"/>
              <a:gd name="connsiteY267" fmla="*/ 5336690 h 5641173"/>
              <a:gd name="connsiteX268" fmla="*/ 215763 w 11243827"/>
              <a:gd name="connsiteY268" fmla="*/ 5332575 h 5641173"/>
              <a:gd name="connsiteX269" fmla="*/ 205927 w 11243827"/>
              <a:gd name="connsiteY269" fmla="*/ 5339672 h 5641173"/>
              <a:gd name="connsiteX270" fmla="*/ 194189 w 11243827"/>
              <a:gd name="connsiteY270" fmla="*/ 5343588 h 5641173"/>
              <a:gd name="connsiteX271" fmla="*/ 192552 w 11243827"/>
              <a:gd name="connsiteY271" fmla="*/ 5342845 h 5641173"/>
              <a:gd name="connsiteX272" fmla="*/ 178320 w 11243827"/>
              <a:gd name="connsiteY272" fmla="*/ 5343766 h 5641173"/>
              <a:gd name="connsiteX273" fmla="*/ 175596 w 11243827"/>
              <a:gd name="connsiteY273" fmla="*/ 5346411 h 5641173"/>
              <a:gd name="connsiteX274" fmla="*/ 165951 w 11243827"/>
              <a:gd name="connsiteY274" fmla="*/ 5347808 h 5641173"/>
              <a:gd name="connsiteX275" fmla="*/ 147287 w 11243827"/>
              <a:gd name="connsiteY275" fmla="*/ 5352625 h 5641173"/>
              <a:gd name="connsiteX276" fmla="*/ 143484 w 11243827"/>
              <a:gd name="connsiteY276" fmla="*/ 5351591 h 5641173"/>
              <a:gd name="connsiteX277" fmla="*/ 114847 w 11243827"/>
              <a:gd name="connsiteY277" fmla="*/ 5355844 h 5641173"/>
              <a:gd name="connsiteX278" fmla="*/ 114306 w 11243827"/>
              <a:gd name="connsiteY278" fmla="*/ 5354983 h 5641173"/>
              <a:gd name="connsiteX279" fmla="*/ 105588 w 11243827"/>
              <a:gd name="connsiteY279" fmla="*/ 5352169 h 5641173"/>
              <a:gd name="connsiteX280" fmla="*/ 89264 w 11243827"/>
              <a:gd name="connsiteY280" fmla="*/ 5348886 h 5641173"/>
              <a:gd name="connsiteX281" fmla="*/ 49794 w 11243827"/>
              <a:gd name="connsiteY281" fmla="*/ 5329950 h 5641173"/>
              <a:gd name="connsiteX282" fmla="*/ 19924 w 11243827"/>
              <a:gd name="connsiteY282" fmla="*/ 5334282 h 5641173"/>
              <a:gd name="connsiteX283" fmla="*/ 13819 w 11243827"/>
              <a:gd name="connsiteY283" fmla="*/ 5334653 h 5641173"/>
              <a:gd name="connsiteX284" fmla="*/ 13657 w 11243827"/>
              <a:gd name="connsiteY284" fmla="*/ 5334455 h 5641173"/>
              <a:gd name="connsiteX285" fmla="*/ 7139 w 11243827"/>
              <a:gd name="connsiteY285" fmla="*/ 5334438 h 5641173"/>
              <a:gd name="connsiteX286" fmla="*/ 2684 w 11243827"/>
              <a:gd name="connsiteY286" fmla="*/ 5335333 h 5641173"/>
              <a:gd name="connsiteX287" fmla="*/ 0 w 11243827"/>
              <a:gd name="connsiteY287" fmla="*/ 5335496 h 5641173"/>
              <a:gd name="connsiteX288" fmla="*/ 0 w 11243827"/>
              <a:gd name="connsiteY288" fmla="*/ 10592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717823 w 11243827"/>
              <a:gd name="connsiteY150" fmla="*/ 5410317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63717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87273"/>
              <a:gd name="connsiteX1" fmla="*/ 11243827 w 11243827"/>
              <a:gd name="connsiteY1" fmla="*/ 1470035 h 5687273"/>
              <a:gd name="connsiteX2" fmla="*/ 11243827 w 11243827"/>
              <a:gd name="connsiteY2" fmla="*/ 5001571 h 5687273"/>
              <a:gd name="connsiteX3" fmla="*/ 11243827 w 11243827"/>
              <a:gd name="connsiteY3" fmla="*/ 5209610 h 5687273"/>
              <a:gd name="connsiteX4" fmla="*/ 11240675 w 11243827"/>
              <a:gd name="connsiteY4" fmla="*/ 5210442 h 5687273"/>
              <a:gd name="connsiteX5" fmla="*/ 11179959 w 11243827"/>
              <a:gd name="connsiteY5" fmla="*/ 5221199 h 5687273"/>
              <a:gd name="connsiteX6" fmla="*/ 11105493 w 11243827"/>
              <a:gd name="connsiteY6" fmla="*/ 5259905 h 5687273"/>
              <a:gd name="connsiteX7" fmla="*/ 11078640 w 11243827"/>
              <a:gd name="connsiteY7" fmla="*/ 5263531 h 5687273"/>
              <a:gd name="connsiteX8" fmla="*/ 11079616 w 11243827"/>
              <a:gd name="connsiteY8" fmla="*/ 5270380 h 5687273"/>
              <a:gd name="connsiteX9" fmla="*/ 11069641 w 11243827"/>
              <a:gd name="connsiteY9" fmla="*/ 5270884 h 5687273"/>
              <a:gd name="connsiteX10" fmla="*/ 11047377 w 11243827"/>
              <a:gd name="connsiteY10" fmla="*/ 5271051 h 5687273"/>
              <a:gd name="connsiteX11" fmla="*/ 10980705 w 11243827"/>
              <a:gd name="connsiteY11" fmla="*/ 5272951 h 5687273"/>
              <a:gd name="connsiteX12" fmla="*/ 10962514 w 11243827"/>
              <a:gd name="connsiteY12" fmla="*/ 5286084 h 5687273"/>
              <a:gd name="connsiteX13" fmla="*/ 10945307 w 11243827"/>
              <a:gd name="connsiteY13" fmla="*/ 5286290 h 5687273"/>
              <a:gd name="connsiteX14" fmla="*/ 10845516 w 11243827"/>
              <a:gd name="connsiteY14" fmla="*/ 5303894 h 5687273"/>
              <a:gd name="connsiteX15" fmla="*/ 10831795 w 11243827"/>
              <a:gd name="connsiteY15" fmla="*/ 5305210 h 5687273"/>
              <a:gd name="connsiteX16" fmla="*/ 10824365 w 11243827"/>
              <a:gd name="connsiteY16" fmla="*/ 5311111 h 5687273"/>
              <a:gd name="connsiteX17" fmla="*/ 10797756 w 11243827"/>
              <a:gd name="connsiteY17" fmla="*/ 5312285 h 5687273"/>
              <a:gd name="connsiteX18" fmla="*/ 10796525 w 11243827"/>
              <a:gd name="connsiteY18" fmla="*/ 5315645 h 5687273"/>
              <a:gd name="connsiteX19" fmla="*/ 10709063 w 11243827"/>
              <a:gd name="connsiteY19" fmla="*/ 5344492 h 5687273"/>
              <a:gd name="connsiteX20" fmla="*/ 10694078 w 11243827"/>
              <a:gd name="connsiteY20" fmla="*/ 5349258 h 5687273"/>
              <a:gd name="connsiteX21" fmla="*/ 10681131 w 11243827"/>
              <a:gd name="connsiteY21" fmla="*/ 5347812 h 5687273"/>
              <a:gd name="connsiteX22" fmla="*/ 10609448 w 11243827"/>
              <a:gd name="connsiteY22" fmla="*/ 5351931 h 5687273"/>
              <a:gd name="connsiteX23" fmla="*/ 10592397 w 11243827"/>
              <a:gd name="connsiteY23" fmla="*/ 5349402 h 5687273"/>
              <a:gd name="connsiteX24" fmla="*/ 10585227 w 11243827"/>
              <a:gd name="connsiteY24" fmla="*/ 5344063 h 5687273"/>
              <a:gd name="connsiteX25" fmla="*/ 10557472 w 11243827"/>
              <a:gd name="connsiteY25" fmla="*/ 5354151 h 5687273"/>
              <a:gd name="connsiteX26" fmla="*/ 10514646 w 11243827"/>
              <a:gd name="connsiteY26" fmla="*/ 5361064 h 5687273"/>
              <a:gd name="connsiteX27" fmla="*/ 10494292 w 11243827"/>
              <a:gd name="connsiteY27" fmla="*/ 5366054 h 5687273"/>
              <a:gd name="connsiteX28" fmla="*/ 10477869 w 11243827"/>
              <a:gd name="connsiteY28" fmla="*/ 5363025 h 5687273"/>
              <a:gd name="connsiteX29" fmla="*/ 10384411 w 11243827"/>
              <a:gd name="connsiteY29" fmla="*/ 5362257 h 5687273"/>
              <a:gd name="connsiteX30" fmla="*/ 10362921 w 11243827"/>
              <a:gd name="connsiteY30" fmla="*/ 5357444 h 5687273"/>
              <a:gd name="connsiteX31" fmla="*/ 10352736 w 11243827"/>
              <a:gd name="connsiteY31" fmla="*/ 5347851 h 5687273"/>
              <a:gd name="connsiteX32" fmla="*/ 10344754 w 11243827"/>
              <a:gd name="connsiteY32" fmla="*/ 5351272 h 5687273"/>
              <a:gd name="connsiteX33" fmla="*/ 10288226 w 11243827"/>
              <a:gd name="connsiteY33" fmla="*/ 5351613 h 5687273"/>
              <a:gd name="connsiteX34" fmla="*/ 10251350 w 11243827"/>
              <a:gd name="connsiteY34" fmla="*/ 5352711 h 5687273"/>
              <a:gd name="connsiteX35" fmla="*/ 10249108 w 11243827"/>
              <a:gd name="connsiteY35" fmla="*/ 5365881 h 5687273"/>
              <a:gd name="connsiteX36" fmla="*/ 10216272 w 11243827"/>
              <a:gd name="connsiteY36" fmla="*/ 5370573 h 5687273"/>
              <a:gd name="connsiteX37" fmla="*/ 10181278 w 11243827"/>
              <a:gd name="connsiteY37" fmla="*/ 5362119 h 5687273"/>
              <a:gd name="connsiteX38" fmla="*/ 10140033 w 11243827"/>
              <a:gd name="connsiteY38" fmla="*/ 5363304 h 5687273"/>
              <a:gd name="connsiteX39" fmla="*/ 10115353 w 11243827"/>
              <a:gd name="connsiteY39" fmla="*/ 5363869 h 5687273"/>
              <a:gd name="connsiteX40" fmla="*/ 10050578 w 11243827"/>
              <a:gd name="connsiteY40" fmla="*/ 5376153 h 5687273"/>
              <a:gd name="connsiteX41" fmla="*/ 9945478 w 11243827"/>
              <a:gd name="connsiteY41" fmla="*/ 5422859 h 5687273"/>
              <a:gd name="connsiteX42" fmla="*/ 9912481 w 11243827"/>
              <a:gd name="connsiteY42" fmla="*/ 5429477 h 5687273"/>
              <a:gd name="connsiteX43" fmla="*/ 9906713 w 11243827"/>
              <a:gd name="connsiteY43" fmla="*/ 5426784 h 5687273"/>
              <a:gd name="connsiteX44" fmla="*/ 9742436 w 11243827"/>
              <a:gd name="connsiteY44" fmla="*/ 5454834 h 5687273"/>
              <a:gd name="connsiteX45" fmla="*/ 9713044 w 11243827"/>
              <a:gd name="connsiteY45" fmla="*/ 5456476 h 5687273"/>
              <a:gd name="connsiteX46" fmla="*/ 9691033 w 11243827"/>
              <a:gd name="connsiteY46" fmla="*/ 5455451 h 5687273"/>
              <a:gd name="connsiteX47" fmla="*/ 9638355 w 11243827"/>
              <a:gd name="connsiteY47" fmla="*/ 5464794 h 5687273"/>
              <a:gd name="connsiteX48" fmla="*/ 9552434 w 11243827"/>
              <a:gd name="connsiteY48" fmla="*/ 5485280 h 5687273"/>
              <a:gd name="connsiteX49" fmla="*/ 9533883 w 11243827"/>
              <a:gd name="connsiteY49" fmla="*/ 5488516 h 5687273"/>
              <a:gd name="connsiteX50" fmla="*/ 9516916 w 11243827"/>
              <a:gd name="connsiteY50" fmla="*/ 5486828 h 5687273"/>
              <a:gd name="connsiteX51" fmla="*/ 9512093 w 11243827"/>
              <a:gd name="connsiteY51" fmla="*/ 5482541 h 5687273"/>
              <a:gd name="connsiteX52" fmla="*/ 9501725 w 11243827"/>
              <a:gd name="connsiteY52" fmla="*/ 5483603 h 5687273"/>
              <a:gd name="connsiteX53" fmla="*/ 9498754 w 11243827"/>
              <a:gd name="connsiteY53" fmla="*/ 5482951 h 5687273"/>
              <a:gd name="connsiteX54" fmla="*/ 9481932 w 11243827"/>
              <a:gd name="connsiteY54" fmla="*/ 5480151 h 5687273"/>
              <a:gd name="connsiteX55" fmla="*/ 9451321 w 11243827"/>
              <a:gd name="connsiteY55" fmla="*/ 5497375 h 5687273"/>
              <a:gd name="connsiteX56" fmla="*/ 9409298 w 11243827"/>
              <a:gd name="connsiteY56" fmla="*/ 5499478 h 5687273"/>
              <a:gd name="connsiteX57" fmla="*/ 9257007 w 11243827"/>
              <a:gd name="connsiteY57" fmla="*/ 5537183 h 5687273"/>
              <a:gd name="connsiteX58" fmla="*/ 9229078 w 11243827"/>
              <a:gd name="connsiteY58" fmla="*/ 5524154 h 5687273"/>
              <a:gd name="connsiteX59" fmla="*/ 9165105 w 11243827"/>
              <a:gd name="connsiteY59" fmla="*/ 5532892 h 5687273"/>
              <a:gd name="connsiteX60" fmla="*/ 9077301 w 11243827"/>
              <a:gd name="connsiteY60" fmla="*/ 5580356 h 5687273"/>
              <a:gd name="connsiteX61" fmla="*/ 8960065 w 11243827"/>
              <a:gd name="connsiteY61" fmla="*/ 5597982 h 5687273"/>
              <a:gd name="connsiteX62" fmla="*/ 8953536 w 11243827"/>
              <a:gd name="connsiteY62" fmla="*/ 5606638 h 5687273"/>
              <a:gd name="connsiteX63" fmla="*/ 8943907 w 11243827"/>
              <a:gd name="connsiteY63" fmla="*/ 5612541 h 5687273"/>
              <a:gd name="connsiteX64" fmla="*/ 8942046 w 11243827"/>
              <a:gd name="connsiteY64" fmla="*/ 5612112 h 5687273"/>
              <a:gd name="connsiteX65" fmla="*/ 8928824 w 11243827"/>
              <a:gd name="connsiteY65" fmla="*/ 5615549 h 5687273"/>
              <a:gd name="connsiteX66" fmla="*/ 8927294 w 11243827"/>
              <a:gd name="connsiteY66" fmla="*/ 5618607 h 5687273"/>
              <a:gd name="connsiteX67" fmla="*/ 8918651 w 11243827"/>
              <a:gd name="connsiteY67" fmla="*/ 5621688 h 5687273"/>
              <a:gd name="connsiteX68" fmla="*/ 8902772 w 11243827"/>
              <a:gd name="connsiteY68" fmla="*/ 5629703 h 5687273"/>
              <a:gd name="connsiteX69" fmla="*/ 8898724 w 11243827"/>
              <a:gd name="connsiteY69" fmla="*/ 5629379 h 5687273"/>
              <a:gd name="connsiteX70" fmla="*/ 8873099 w 11243827"/>
              <a:gd name="connsiteY70" fmla="*/ 5638628 h 5687273"/>
              <a:gd name="connsiteX71" fmla="*/ 8872234 w 11243827"/>
              <a:gd name="connsiteY71" fmla="*/ 5637889 h 5687273"/>
              <a:gd name="connsiteX72" fmla="*/ 8862777 w 11243827"/>
              <a:gd name="connsiteY72" fmla="*/ 5636711 h 5687273"/>
              <a:gd name="connsiteX73" fmla="*/ 8845869 w 11243827"/>
              <a:gd name="connsiteY73" fmla="*/ 5636436 h 5687273"/>
              <a:gd name="connsiteX74" fmla="*/ 8800548 w 11243827"/>
              <a:gd name="connsiteY74" fmla="*/ 5625084 h 5687273"/>
              <a:gd name="connsiteX75" fmla="*/ 8773774 w 11243827"/>
              <a:gd name="connsiteY75" fmla="*/ 5634630 h 5687273"/>
              <a:gd name="connsiteX76" fmla="*/ 8698255 w 11243827"/>
              <a:gd name="connsiteY76" fmla="*/ 5636083 h 5687273"/>
              <a:gd name="connsiteX77" fmla="*/ 8619167 w 11243827"/>
              <a:gd name="connsiteY77" fmla="*/ 5619130 h 5687273"/>
              <a:gd name="connsiteX78" fmla="*/ 8539822 w 11243827"/>
              <a:gd name="connsiteY78" fmla="*/ 5616905 h 5687273"/>
              <a:gd name="connsiteX79" fmla="*/ 8511094 w 11243827"/>
              <a:gd name="connsiteY79" fmla="*/ 5617360 h 5687273"/>
              <a:gd name="connsiteX80" fmla="*/ 8459886 w 11243827"/>
              <a:gd name="connsiteY80" fmla="*/ 5612612 h 5687273"/>
              <a:gd name="connsiteX81" fmla="*/ 8436432 w 11243827"/>
              <a:gd name="connsiteY81" fmla="*/ 5606990 h 5687273"/>
              <a:gd name="connsiteX82" fmla="*/ 8435403 w 11243827"/>
              <a:gd name="connsiteY82" fmla="*/ 5607336 h 5687273"/>
              <a:gd name="connsiteX83" fmla="*/ 8433307 w 11243827"/>
              <a:gd name="connsiteY83" fmla="*/ 5604917 h 5687273"/>
              <a:gd name="connsiteX84" fmla="*/ 8428968 w 11243827"/>
              <a:gd name="connsiteY84" fmla="*/ 5603796 h 5687273"/>
              <a:gd name="connsiteX85" fmla="*/ 8417124 w 11243827"/>
              <a:gd name="connsiteY85" fmla="*/ 5604518 h 5687273"/>
              <a:gd name="connsiteX86" fmla="*/ 8412669 w 11243827"/>
              <a:gd name="connsiteY86" fmla="*/ 5605413 h 5687273"/>
              <a:gd name="connsiteX87" fmla="*/ 8406152 w 11243827"/>
              <a:gd name="connsiteY87" fmla="*/ 5605396 h 5687273"/>
              <a:gd name="connsiteX88" fmla="*/ 8405989 w 11243827"/>
              <a:gd name="connsiteY88" fmla="*/ 5605197 h 5687273"/>
              <a:gd name="connsiteX89" fmla="*/ 8399884 w 11243827"/>
              <a:gd name="connsiteY89" fmla="*/ 5605568 h 5687273"/>
              <a:gd name="connsiteX90" fmla="*/ 8370014 w 11243827"/>
              <a:gd name="connsiteY90" fmla="*/ 5609900 h 5687273"/>
              <a:gd name="connsiteX91" fmla="*/ 8330544 w 11243827"/>
              <a:gd name="connsiteY91" fmla="*/ 5590964 h 5687273"/>
              <a:gd name="connsiteX92" fmla="*/ 8314221 w 11243827"/>
              <a:gd name="connsiteY92" fmla="*/ 5587682 h 5687273"/>
              <a:gd name="connsiteX93" fmla="*/ 8305502 w 11243827"/>
              <a:gd name="connsiteY93" fmla="*/ 5584868 h 5687273"/>
              <a:gd name="connsiteX94" fmla="*/ 8304962 w 11243827"/>
              <a:gd name="connsiteY94" fmla="*/ 5584007 h 5687273"/>
              <a:gd name="connsiteX95" fmla="*/ 8276324 w 11243827"/>
              <a:gd name="connsiteY95" fmla="*/ 5588260 h 5687273"/>
              <a:gd name="connsiteX96" fmla="*/ 8272522 w 11243827"/>
              <a:gd name="connsiteY96" fmla="*/ 5587226 h 5687273"/>
              <a:gd name="connsiteX97" fmla="*/ 8253857 w 11243827"/>
              <a:gd name="connsiteY97" fmla="*/ 5592043 h 5687273"/>
              <a:gd name="connsiteX98" fmla="*/ 8244212 w 11243827"/>
              <a:gd name="connsiteY98" fmla="*/ 5593439 h 5687273"/>
              <a:gd name="connsiteX99" fmla="*/ 8241488 w 11243827"/>
              <a:gd name="connsiteY99" fmla="*/ 5596085 h 5687273"/>
              <a:gd name="connsiteX100" fmla="*/ 8227256 w 11243827"/>
              <a:gd name="connsiteY100" fmla="*/ 5597005 h 5687273"/>
              <a:gd name="connsiteX101" fmla="*/ 8225619 w 11243827"/>
              <a:gd name="connsiteY101" fmla="*/ 5596262 h 5687273"/>
              <a:gd name="connsiteX102" fmla="*/ 8213882 w 11243827"/>
              <a:gd name="connsiteY102" fmla="*/ 5600179 h 5687273"/>
              <a:gd name="connsiteX103" fmla="*/ 8204045 w 11243827"/>
              <a:gd name="connsiteY103" fmla="*/ 5607275 h 5687273"/>
              <a:gd name="connsiteX104" fmla="*/ 8082989 w 11243827"/>
              <a:gd name="connsiteY104" fmla="*/ 5603160 h 5687273"/>
              <a:gd name="connsiteX105" fmla="*/ 7976942 w 11243827"/>
              <a:gd name="connsiteY105" fmla="*/ 5598455 h 5687273"/>
              <a:gd name="connsiteX106" fmla="*/ 7915584 w 11243827"/>
              <a:gd name="connsiteY106" fmla="*/ 5684635 h 5687273"/>
              <a:gd name="connsiteX107" fmla="*/ 7727691 w 11243827"/>
              <a:gd name="connsiteY107" fmla="*/ 5621064 h 5687273"/>
              <a:gd name="connsiteX108" fmla="*/ 7685998 w 11243827"/>
              <a:gd name="connsiteY108" fmla="*/ 5615564 h 5687273"/>
              <a:gd name="connsiteX109" fmla="*/ 7649302 w 11243827"/>
              <a:gd name="connsiteY109" fmla="*/ 5626541 h 5687273"/>
              <a:gd name="connsiteX110" fmla="*/ 7634083 w 11243827"/>
              <a:gd name="connsiteY110" fmla="*/ 5620862 h 5687273"/>
              <a:gd name="connsiteX111" fmla="*/ 7631455 w 11243827"/>
              <a:gd name="connsiteY111" fmla="*/ 5619708 h 5687273"/>
              <a:gd name="connsiteX112" fmla="*/ 7620952 w 11243827"/>
              <a:gd name="connsiteY112" fmla="*/ 5618872 h 5687273"/>
              <a:gd name="connsiteX113" fmla="*/ 7617992 w 11243827"/>
              <a:gd name="connsiteY113" fmla="*/ 5613914 h 5687273"/>
              <a:gd name="connsiteX114" fmla="*/ 7602182 w 11243827"/>
              <a:gd name="connsiteY114" fmla="*/ 5609271 h 5687273"/>
              <a:gd name="connsiteX115" fmla="*/ 7582847 w 11243827"/>
              <a:gd name="connsiteY115" fmla="*/ 5609047 h 5687273"/>
              <a:gd name="connsiteX116" fmla="*/ 7514158 w 11243827"/>
              <a:gd name="connsiteY116" fmla="*/ 5607737 h 5687273"/>
              <a:gd name="connsiteX117" fmla="*/ 7502955 w 11243827"/>
              <a:gd name="connsiteY117" fmla="*/ 5610415 h 5687273"/>
              <a:gd name="connsiteX118" fmla="*/ 7466391 w 11243827"/>
              <a:gd name="connsiteY118" fmla="*/ 5605949 h 5687273"/>
              <a:gd name="connsiteX119" fmla="*/ 7433806 w 11243827"/>
              <a:gd name="connsiteY119" fmla="*/ 5604945 h 5687273"/>
              <a:gd name="connsiteX120" fmla="*/ 7412693 w 11243827"/>
              <a:gd name="connsiteY120" fmla="*/ 5607075 h 5687273"/>
              <a:gd name="connsiteX121" fmla="*/ 7407159 w 11243827"/>
              <a:gd name="connsiteY121" fmla="*/ 5605310 h 5687273"/>
              <a:gd name="connsiteX122" fmla="*/ 7385900 w 11243827"/>
              <a:gd name="connsiteY122" fmla="*/ 5604171 h 5687273"/>
              <a:gd name="connsiteX123" fmla="*/ 7375071 w 11243827"/>
              <a:gd name="connsiteY123" fmla="*/ 5606788 h 5687273"/>
              <a:gd name="connsiteX124" fmla="*/ 7364382 w 11243827"/>
              <a:gd name="connsiteY124" fmla="*/ 5600762 h 5687273"/>
              <a:gd name="connsiteX125" fmla="*/ 7361770 w 11243827"/>
              <a:gd name="connsiteY125" fmla="*/ 5596347 h 5687273"/>
              <a:gd name="connsiteX126" fmla="*/ 7346641 w 11243827"/>
              <a:gd name="connsiteY126" fmla="*/ 5598329 h 5687273"/>
              <a:gd name="connsiteX127" fmla="*/ 7334238 w 11243827"/>
              <a:gd name="connsiteY127" fmla="*/ 5594014 h 5687273"/>
              <a:gd name="connsiteX128" fmla="*/ 7323426 w 11243827"/>
              <a:gd name="connsiteY128" fmla="*/ 5596835 h 5687273"/>
              <a:gd name="connsiteX129" fmla="*/ 7318938 w 11243827"/>
              <a:gd name="connsiteY129" fmla="*/ 5596200 h 5687273"/>
              <a:gd name="connsiteX130" fmla="*/ 7307784 w 11243827"/>
              <a:gd name="connsiteY130" fmla="*/ 5594065 h 5687273"/>
              <a:gd name="connsiteX131" fmla="*/ 7288540 w 11243827"/>
              <a:gd name="connsiteY131" fmla="*/ 5589320 h 5687273"/>
              <a:gd name="connsiteX132" fmla="*/ 7282537 w 11243827"/>
              <a:gd name="connsiteY132" fmla="*/ 5588660 h 5687273"/>
              <a:gd name="connsiteX133" fmla="*/ 7269466 w 11243827"/>
              <a:gd name="connsiteY133" fmla="*/ 5581404 h 5687273"/>
              <a:gd name="connsiteX134" fmla="*/ 7244165 w 11243827"/>
              <a:gd name="connsiteY134" fmla="*/ 5575200 h 5687273"/>
              <a:gd name="connsiteX135" fmla="*/ 7199619 w 11243827"/>
              <a:gd name="connsiteY135" fmla="*/ 5553550 h 5687273"/>
              <a:gd name="connsiteX136" fmla="*/ 7173434 w 11243827"/>
              <a:gd name="connsiteY136" fmla="*/ 5543219 h 5687273"/>
              <a:gd name="connsiteX137" fmla="*/ 7155718 w 11243827"/>
              <a:gd name="connsiteY137" fmla="*/ 5533697 h 5687273"/>
              <a:gd name="connsiteX138" fmla="*/ 7103430 w 11243827"/>
              <a:gd name="connsiteY138" fmla="*/ 5520249 h 5687273"/>
              <a:gd name="connsiteX139" fmla="*/ 7013746 w 11243827"/>
              <a:gd name="connsiteY139" fmla="*/ 5502470 h 5687273"/>
              <a:gd name="connsiteX140" fmla="*/ 6995379 w 11243827"/>
              <a:gd name="connsiteY140" fmla="*/ 5497693 h 5687273"/>
              <a:gd name="connsiteX141" fmla="*/ 6982475 w 11243827"/>
              <a:gd name="connsiteY141" fmla="*/ 5489641 h 5687273"/>
              <a:gd name="connsiteX142" fmla="*/ 6981994 w 11243827"/>
              <a:gd name="connsiteY142" fmla="*/ 5484335 h 5687273"/>
              <a:gd name="connsiteX143" fmla="*/ 6972355 w 11243827"/>
              <a:gd name="connsiteY143" fmla="*/ 5481074 h 5687273"/>
              <a:gd name="connsiteX144" fmla="*/ 6970394 w 11243827"/>
              <a:gd name="connsiteY144" fmla="*/ 5479383 h 5687273"/>
              <a:gd name="connsiteX145" fmla="*/ 6958543 w 11243827"/>
              <a:gd name="connsiteY145" fmla="*/ 5470507 h 5687273"/>
              <a:gd name="connsiteX146" fmla="*/ 6918276 w 11243827"/>
              <a:gd name="connsiteY146" fmla="*/ 5472034 h 5687273"/>
              <a:gd name="connsiteX147" fmla="*/ 6881046 w 11243827"/>
              <a:gd name="connsiteY147" fmla="*/ 5457070 h 5687273"/>
              <a:gd name="connsiteX148" fmla="*/ 6752164 w 11243827"/>
              <a:gd name="connsiteY148" fmla="*/ 5425021 h 5687273"/>
              <a:gd name="connsiteX149" fmla="*/ 6724964 w 11243827"/>
              <a:gd name="connsiteY149" fmla="*/ 5414071 h 5687273"/>
              <a:gd name="connsiteX150" fmla="*/ 6683286 w 11243827"/>
              <a:gd name="connsiteY150" fmla="*/ 5405383 h 5687273"/>
              <a:gd name="connsiteX151" fmla="*/ 6644277 w 11243827"/>
              <a:gd name="connsiteY151" fmla="*/ 5429684 h 5687273"/>
              <a:gd name="connsiteX152" fmla="*/ 6532914 w 11243827"/>
              <a:gd name="connsiteY152" fmla="*/ 5431205 h 5687273"/>
              <a:gd name="connsiteX153" fmla="*/ 6307459 w 11243827"/>
              <a:gd name="connsiteY153" fmla="*/ 5467087 h 5687273"/>
              <a:gd name="connsiteX154" fmla="*/ 6196243 w 11243827"/>
              <a:gd name="connsiteY154" fmla="*/ 5515042 h 5687273"/>
              <a:gd name="connsiteX155" fmla="*/ 6099124 w 11243827"/>
              <a:gd name="connsiteY155" fmla="*/ 5516848 h 5687273"/>
              <a:gd name="connsiteX156" fmla="*/ 6016077 w 11243827"/>
              <a:gd name="connsiteY156" fmla="*/ 5528642 h 5687273"/>
              <a:gd name="connsiteX157" fmla="*/ 6004389 w 11243827"/>
              <a:gd name="connsiteY157" fmla="*/ 5531206 h 5687273"/>
              <a:gd name="connsiteX158" fmla="*/ 5933945 w 11243827"/>
              <a:gd name="connsiteY158" fmla="*/ 5538840 h 5687273"/>
              <a:gd name="connsiteX159" fmla="*/ 5883936 w 11243827"/>
              <a:gd name="connsiteY159" fmla="*/ 5553807 h 5687273"/>
              <a:gd name="connsiteX160" fmla="*/ 5798331 w 11243827"/>
              <a:gd name="connsiteY160" fmla="*/ 5564248 h 5687273"/>
              <a:gd name="connsiteX161" fmla="*/ 5712738 w 11243827"/>
              <a:gd name="connsiteY161" fmla="*/ 5573120 h 5687273"/>
              <a:gd name="connsiteX162" fmla="*/ 5681342 w 11243827"/>
              <a:gd name="connsiteY162" fmla="*/ 5575621 h 5687273"/>
              <a:gd name="connsiteX163" fmla="*/ 5627167 w 11243827"/>
              <a:gd name="connsiteY163" fmla="*/ 5583215 h 5687273"/>
              <a:gd name="connsiteX164" fmla="*/ 5591414 w 11243827"/>
              <a:gd name="connsiteY164" fmla="*/ 5587695 h 5687273"/>
              <a:gd name="connsiteX165" fmla="*/ 5583028 w 11243827"/>
              <a:gd name="connsiteY165" fmla="*/ 5580877 h 5687273"/>
              <a:gd name="connsiteX166" fmla="*/ 5549426 w 11243827"/>
              <a:gd name="connsiteY166" fmla="*/ 5582858 h 5687273"/>
              <a:gd name="connsiteX167" fmla="*/ 5519999 w 11243827"/>
              <a:gd name="connsiteY167" fmla="*/ 5592246 h 5687273"/>
              <a:gd name="connsiteX168" fmla="*/ 5480028 w 11243827"/>
              <a:gd name="connsiteY168" fmla="*/ 5597282 h 5687273"/>
              <a:gd name="connsiteX169" fmla="*/ 5456175 w 11243827"/>
              <a:gd name="connsiteY169" fmla="*/ 5600371 h 5687273"/>
              <a:gd name="connsiteX170" fmla="*/ 5388463 w 11243827"/>
              <a:gd name="connsiteY170" fmla="*/ 5602638 h 5687273"/>
              <a:gd name="connsiteX171" fmla="*/ 5265898 w 11243827"/>
              <a:gd name="connsiteY171" fmla="*/ 5591830 h 5687273"/>
              <a:gd name="connsiteX172" fmla="*/ 5231231 w 11243827"/>
              <a:gd name="connsiteY172" fmla="*/ 5592790 h 5687273"/>
              <a:gd name="connsiteX173" fmla="*/ 5226996 w 11243827"/>
              <a:gd name="connsiteY173" fmla="*/ 5595040 h 5687273"/>
              <a:gd name="connsiteX174" fmla="*/ 5175988 w 11243827"/>
              <a:gd name="connsiteY174" fmla="*/ 5588131 h 5687273"/>
              <a:gd name="connsiteX175" fmla="*/ 5107470 w 11243827"/>
              <a:gd name="connsiteY175" fmla="*/ 5594771 h 5687273"/>
              <a:gd name="connsiteX176" fmla="*/ 5027868 w 11243827"/>
              <a:gd name="connsiteY176" fmla="*/ 5605624 h 5687273"/>
              <a:gd name="connsiteX177" fmla="*/ 5007324 w 11243827"/>
              <a:gd name="connsiteY177" fmla="*/ 5609209 h 5687273"/>
              <a:gd name="connsiteX178" fmla="*/ 4952559 w 11243827"/>
              <a:gd name="connsiteY178" fmla="*/ 5611402 h 5687273"/>
              <a:gd name="connsiteX179" fmla="*/ 4826081 w 11243827"/>
              <a:gd name="connsiteY179" fmla="*/ 5616191 h 5687273"/>
              <a:gd name="connsiteX180" fmla="*/ 4823501 w 11243827"/>
              <a:gd name="connsiteY180" fmla="*/ 5619174 h 5687273"/>
              <a:gd name="connsiteX181" fmla="*/ 4813093 w 11243827"/>
              <a:gd name="connsiteY181" fmla="*/ 5620026 h 5687273"/>
              <a:gd name="connsiteX182" fmla="*/ 4810563 w 11243827"/>
              <a:gd name="connsiteY182" fmla="*/ 5620787 h 5687273"/>
              <a:gd name="connsiteX183" fmla="*/ 4795818 w 11243827"/>
              <a:gd name="connsiteY183" fmla="*/ 5624618 h 5687273"/>
              <a:gd name="connsiteX184" fmla="*/ 4758404 w 11243827"/>
              <a:gd name="connsiteY184" fmla="*/ 5619510 h 5687273"/>
              <a:gd name="connsiteX185" fmla="*/ 4717254 w 11243827"/>
              <a:gd name="connsiteY185" fmla="*/ 5624155 h 5687273"/>
              <a:gd name="connsiteX186" fmla="*/ 4591958 w 11243827"/>
              <a:gd name="connsiteY186" fmla="*/ 5624710 h 5687273"/>
              <a:gd name="connsiteX187" fmla="*/ 4476215 w 11243827"/>
              <a:gd name="connsiteY187" fmla="*/ 5628210 h 5687273"/>
              <a:gd name="connsiteX188" fmla="*/ 4425193 w 11243827"/>
              <a:gd name="connsiteY188" fmla="*/ 5627414 h 5687273"/>
              <a:gd name="connsiteX189" fmla="*/ 4383866 w 11243827"/>
              <a:gd name="connsiteY189" fmla="*/ 5626546 h 5687273"/>
              <a:gd name="connsiteX190" fmla="*/ 4385596 w 11243827"/>
              <a:gd name="connsiteY190" fmla="*/ 5634646 h 5687273"/>
              <a:gd name="connsiteX191" fmla="*/ 4360864 w 11243827"/>
              <a:gd name="connsiteY191" fmla="*/ 5641173 h 5687273"/>
              <a:gd name="connsiteX192" fmla="*/ 4328321 w 11243827"/>
              <a:gd name="connsiteY192" fmla="*/ 5626332 h 5687273"/>
              <a:gd name="connsiteX193" fmla="*/ 4309842 w 11243827"/>
              <a:gd name="connsiteY193" fmla="*/ 5626471 h 5687273"/>
              <a:gd name="connsiteX194" fmla="*/ 4277424 w 11243827"/>
              <a:gd name="connsiteY194" fmla="*/ 5631598 h 5687273"/>
              <a:gd name="connsiteX195" fmla="*/ 4266627 w 11243827"/>
              <a:gd name="connsiteY195" fmla="*/ 5633969 h 5687273"/>
              <a:gd name="connsiteX196" fmla="*/ 4185525 w 11243827"/>
              <a:gd name="connsiteY196" fmla="*/ 5617508 h 5687273"/>
              <a:gd name="connsiteX197" fmla="*/ 4177617 w 11243827"/>
              <a:gd name="connsiteY197" fmla="*/ 5610903 h 5687273"/>
              <a:gd name="connsiteX198" fmla="*/ 4136948 w 11243827"/>
              <a:gd name="connsiteY198" fmla="*/ 5608031 h 5687273"/>
              <a:gd name="connsiteX199" fmla="*/ 4132323 w 11243827"/>
              <a:gd name="connsiteY199" fmla="*/ 5609784 h 5687273"/>
              <a:gd name="connsiteX200" fmla="*/ 4098620 w 11243827"/>
              <a:gd name="connsiteY200" fmla="*/ 5599672 h 5687273"/>
              <a:gd name="connsiteX201" fmla="*/ 3963475 w 11243827"/>
              <a:gd name="connsiteY201" fmla="*/ 5581841 h 5687273"/>
              <a:gd name="connsiteX202" fmla="*/ 3703613 w 11243827"/>
              <a:gd name="connsiteY202" fmla="*/ 5572482 h 5687273"/>
              <a:gd name="connsiteX203" fmla="*/ 3432987 w 11243827"/>
              <a:gd name="connsiteY203" fmla="*/ 5545768 h 5687273"/>
              <a:gd name="connsiteX204" fmla="*/ 3176381 w 11243827"/>
              <a:gd name="connsiteY204" fmla="*/ 5556110 h 5687273"/>
              <a:gd name="connsiteX205" fmla="*/ 2710156 w 11243827"/>
              <a:gd name="connsiteY205" fmla="*/ 5527517 h 5687273"/>
              <a:gd name="connsiteX206" fmla="*/ 2550206 w 11243827"/>
              <a:gd name="connsiteY206" fmla="*/ 5524958 h 5687273"/>
              <a:gd name="connsiteX207" fmla="*/ 2443041 w 11243827"/>
              <a:gd name="connsiteY207" fmla="*/ 5523990 h 5687273"/>
              <a:gd name="connsiteX208" fmla="*/ 2435613 w 11243827"/>
              <a:gd name="connsiteY208" fmla="*/ 5526704 h 5687273"/>
              <a:gd name="connsiteX209" fmla="*/ 2405682 w 11243827"/>
              <a:gd name="connsiteY209" fmla="*/ 5528307 h 5687273"/>
              <a:gd name="connsiteX210" fmla="*/ 2397487 w 11243827"/>
              <a:gd name="connsiteY210" fmla="*/ 5540337 h 5687273"/>
              <a:gd name="connsiteX211" fmla="*/ 2297454 w 11243827"/>
              <a:gd name="connsiteY211" fmla="*/ 5550765 h 5687273"/>
              <a:gd name="connsiteX212" fmla="*/ 2056700 w 11243827"/>
              <a:gd name="connsiteY212" fmla="*/ 5555489 h 5687273"/>
              <a:gd name="connsiteX213" fmla="*/ 1878530 w 11243827"/>
              <a:gd name="connsiteY213" fmla="*/ 5535330 h 5687273"/>
              <a:gd name="connsiteX214" fmla="*/ 1859292 w 11243827"/>
              <a:gd name="connsiteY214" fmla="*/ 5535461 h 5687273"/>
              <a:gd name="connsiteX215" fmla="*/ 1835626 w 11243827"/>
              <a:gd name="connsiteY215" fmla="*/ 5533793 h 5687273"/>
              <a:gd name="connsiteX216" fmla="*/ 1798939 w 11243827"/>
              <a:gd name="connsiteY216" fmla="*/ 5540285 h 5687273"/>
              <a:gd name="connsiteX217" fmla="*/ 1779046 w 11243827"/>
              <a:gd name="connsiteY217" fmla="*/ 5549949 h 5687273"/>
              <a:gd name="connsiteX218" fmla="*/ 1772421 w 11243827"/>
              <a:gd name="connsiteY218" fmla="*/ 5549018 h 5687273"/>
              <a:gd name="connsiteX219" fmla="*/ 1772052 w 11243827"/>
              <a:gd name="connsiteY219" fmla="*/ 5545689 h 5687273"/>
              <a:gd name="connsiteX220" fmla="*/ 1711543 w 11243827"/>
              <a:gd name="connsiteY220" fmla="*/ 5534558 h 5687273"/>
              <a:gd name="connsiteX221" fmla="*/ 1698891 w 11243827"/>
              <a:gd name="connsiteY221" fmla="*/ 5513187 h 5687273"/>
              <a:gd name="connsiteX222" fmla="*/ 1538763 w 11243827"/>
              <a:gd name="connsiteY222" fmla="*/ 5482781 h 5687273"/>
              <a:gd name="connsiteX223" fmla="*/ 1501533 w 11243827"/>
              <a:gd name="connsiteY223" fmla="*/ 5467817 h 5687273"/>
              <a:gd name="connsiteX224" fmla="*/ 1461266 w 11243827"/>
              <a:gd name="connsiteY224" fmla="*/ 5469343 h 5687273"/>
              <a:gd name="connsiteX225" fmla="*/ 1449415 w 11243827"/>
              <a:gd name="connsiteY225" fmla="*/ 5460467 h 5687273"/>
              <a:gd name="connsiteX226" fmla="*/ 1447454 w 11243827"/>
              <a:gd name="connsiteY226" fmla="*/ 5458776 h 5687273"/>
              <a:gd name="connsiteX227" fmla="*/ 1437814 w 11243827"/>
              <a:gd name="connsiteY227" fmla="*/ 5455515 h 5687273"/>
              <a:gd name="connsiteX228" fmla="*/ 1437334 w 11243827"/>
              <a:gd name="connsiteY228" fmla="*/ 5450209 h 5687273"/>
              <a:gd name="connsiteX229" fmla="*/ 1424429 w 11243827"/>
              <a:gd name="connsiteY229" fmla="*/ 5442157 h 5687273"/>
              <a:gd name="connsiteX230" fmla="*/ 1406063 w 11243827"/>
              <a:gd name="connsiteY230" fmla="*/ 5437380 h 5687273"/>
              <a:gd name="connsiteX231" fmla="*/ 1316379 w 11243827"/>
              <a:gd name="connsiteY231" fmla="*/ 5419601 h 5687273"/>
              <a:gd name="connsiteX232" fmla="*/ 1264090 w 11243827"/>
              <a:gd name="connsiteY232" fmla="*/ 5406153 h 5687273"/>
              <a:gd name="connsiteX233" fmla="*/ 1246374 w 11243827"/>
              <a:gd name="connsiteY233" fmla="*/ 5396631 h 5687273"/>
              <a:gd name="connsiteX234" fmla="*/ 1220190 w 11243827"/>
              <a:gd name="connsiteY234" fmla="*/ 5386301 h 5687273"/>
              <a:gd name="connsiteX235" fmla="*/ 1175643 w 11243827"/>
              <a:gd name="connsiteY235" fmla="*/ 5364651 h 5687273"/>
              <a:gd name="connsiteX236" fmla="*/ 1150342 w 11243827"/>
              <a:gd name="connsiteY236" fmla="*/ 5358447 h 5687273"/>
              <a:gd name="connsiteX237" fmla="*/ 1137272 w 11243827"/>
              <a:gd name="connsiteY237" fmla="*/ 5351191 h 5687273"/>
              <a:gd name="connsiteX238" fmla="*/ 1131268 w 11243827"/>
              <a:gd name="connsiteY238" fmla="*/ 5350530 h 5687273"/>
              <a:gd name="connsiteX239" fmla="*/ 1112024 w 11243827"/>
              <a:gd name="connsiteY239" fmla="*/ 5345786 h 5687273"/>
              <a:gd name="connsiteX240" fmla="*/ 1100870 w 11243827"/>
              <a:gd name="connsiteY240" fmla="*/ 5343651 h 5687273"/>
              <a:gd name="connsiteX241" fmla="*/ 1096383 w 11243827"/>
              <a:gd name="connsiteY241" fmla="*/ 5343015 h 5687273"/>
              <a:gd name="connsiteX242" fmla="*/ 1085571 w 11243827"/>
              <a:gd name="connsiteY242" fmla="*/ 5345836 h 5687273"/>
              <a:gd name="connsiteX243" fmla="*/ 1073168 w 11243827"/>
              <a:gd name="connsiteY243" fmla="*/ 5341521 h 5687273"/>
              <a:gd name="connsiteX244" fmla="*/ 1058039 w 11243827"/>
              <a:gd name="connsiteY244" fmla="*/ 5343504 h 5687273"/>
              <a:gd name="connsiteX245" fmla="*/ 1055426 w 11243827"/>
              <a:gd name="connsiteY245" fmla="*/ 5339088 h 5687273"/>
              <a:gd name="connsiteX246" fmla="*/ 1044738 w 11243827"/>
              <a:gd name="connsiteY246" fmla="*/ 5333063 h 5687273"/>
              <a:gd name="connsiteX247" fmla="*/ 1033909 w 11243827"/>
              <a:gd name="connsiteY247" fmla="*/ 5335680 h 5687273"/>
              <a:gd name="connsiteX248" fmla="*/ 1012649 w 11243827"/>
              <a:gd name="connsiteY248" fmla="*/ 5334541 h 5687273"/>
              <a:gd name="connsiteX249" fmla="*/ 1007115 w 11243827"/>
              <a:gd name="connsiteY249" fmla="*/ 5332775 h 5687273"/>
              <a:gd name="connsiteX250" fmla="*/ 986002 w 11243827"/>
              <a:gd name="connsiteY250" fmla="*/ 5334906 h 5687273"/>
              <a:gd name="connsiteX251" fmla="*/ 953418 w 11243827"/>
              <a:gd name="connsiteY251" fmla="*/ 5333901 h 5687273"/>
              <a:gd name="connsiteX252" fmla="*/ 916854 w 11243827"/>
              <a:gd name="connsiteY252" fmla="*/ 5329435 h 5687273"/>
              <a:gd name="connsiteX253" fmla="*/ 905651 w 11243827"/>
              <a:gd name="connsiteY253" fmla="*/ 5332114 h 5687273"/>
              <a:gd name="connsiteX254" fmla="*/ 836961 w 11243827"/>
              <a:gd name="connsiteY254" fmla="*/ 5330803 h 5687273"/>
              <a:gd name="connsiteX255" fmla="*/ 817627 w 11243827"/>
              <a:gd name="connsiteY255" fmla="*/ 5330580 h 5687273"/>
              <a:gd name="connsiteX256" fmla="*/ 801817 w 11243827"/>
              <a:gd name="connsiteY256" fmla="*/ 5325937 h 5687273"/>
              <a:gd name="connsiteX257" fmla="*/ 798857 w 11243827"/>
              <a:gd name="connsiteY257" fmla="*/ 5320979 h 5687273"/>
              <a:gd name="connsiteX258" fmla="*/ 788354 w 11243827"/>
              <a:gd name="connsiteY258" fmla="*/ 5320143 h 5687273"/>
              <a:gd name="connsiteX259" fmla="*/ 785726 w 11243827"/>
              <a:gd name="connsiteY259" fmla="*/ 5318989 h 5687273"/>
              <a:gd name="connsiteX260" fmla="*/ 770507 w 11243827"/>
              <a:gd name="connsiteY260" fmla="*/ 5313309 h 5687273"/>
              <a:gd name="connsiteX261" fmla="*/ 733810 w 11243827"/>
              <a:gd name="connsiteY261" fmla="*/ 5324286 h 5687273"/>
              <a:gd name="connsiteX262" fmla="*/ 692117 w 11243827"/>
              <a:gd name="connsiteY262" fmla="*/ 5318786 h 5687273"/>
              <a:gd name="connsiteX263" fmla="*/ 528894 w 11243827"/>
              <a:gd name="connsiteY263" fmla="*/ 5327578 h 5687273"/>
              <a:gd name="connsiteX264" fmla="*/ 507005 w 11243827"/>
              <a:gd name="connsiteY264" fmla="*/ 5310149 h 5687273"/>
              <a:gd name="connsiteX265" fmla="*/ 441302 w 11243827"/>
              <a:gd name="connsiteY265" fmla="*/ 5307062 h 5687273"/>
              <a:gd name="connsiteX266" fmla="*/ 336819 w 11243827"/>
              <a:gd name="connsiteY266" fmla="*/ 5336690 h 5687273"/>
              <a:gd name="connsiteX267" fmla="*/ 215763 w 11243827"/>
              <a:gd name="connsiteY267" fmla="*/ 5332575 h 5687273"/>
              <a:gd name="connsiteX268" fmla="*/ 205927 w 11243827"/>
              <a:gd name="connsiteY268" fmla="*/ 5339672 h 5687273"/>
              <a:gd name="connsiteX269" fmla="*/ 194189 w 11243827"/>
              <a:gd name="connsiteY269" fmla="*/ 5343588 h 5687273"/>
              <a:gd name="connsiteX270" fmla="*/ 192552 w 11243827"/>
              <a:gd name="connsiteY270" fmla="*/ 5342845 h 5687273"/>
              <a:gd name="connsiteX271" fmla="*/ 178320 w 11243827"/>
              <a:gd name="connsiteY271" fmla="*/ 5343766 h 5687273"/>
              <a:gd name="connsiteX272" fmla="*/ 175596 w 11243827"/>
              <a:gd name="connsiteY272" fmla="*/ 5346411 h 5687273"/>
              <a:gd name="connsiteX273" fmla="*/ 165951 w 11243827"/>
              <a:gd name="connsiteY273" fmla="*/ 5347808 h 5687273"/>
              <a:gd name="connsiteX274" fmla="*/ 147287 w 11243827"/>
              <a:gd name="connsiteY274" fmla="*/ 5352625 h 5687273"/>
              <a:gd name="connsiteX275" fmla="*/ 143484 w 11243827"/>
              <a:gd name="connsiteY275" fmla="*/ 5351591 h 5687273"/>
              <a:gd name="connsiteX276" fmla="*/ 114847 w 11243827"/>
              <a:gd name="connsiteY276" fmla="*/ 5355844 h 5687273"/>
              <a:gd name="connsiteX277" fmla="*/ 114306 w 11243827"/>
              <a:gd name="connsiteY277" fmla="*/ 5354983 h 5687273"/>
              <a:gd name="connsiteX278" fmla="*/ 105588 w 11243827"/>
              <a:gd name="connsiteY278" fmla="*/ 5352169 h 5687273"/>
              <a:gd name="connsiteX279" fmla="*/ 89264 w 11243827"/>
              <a:gd name="connsiteY279" fmla="*/ 5348886 h 5687273"/>
              <a:gd name="connsiteX280" fmla="*/ 49794 w 11243827"/>
              <a:gd name="connsiteY280" fmla="*/ 5329950 h 5687273"/>
              <a:gd name="connsiteX281" fmla="*/ 19924 w 11243827"/>
              <a:gd name="connsiteY281" fmla="*/ 5334282 h 5687273"/>
              <a:gd name="connsiteX282" fmla="*/ 13819 w 11243827"/>
              <a:gd name="connsiteY282" fmla="*/ 5334653 h 5687273"/>
              <a:gd name="connsiteX283" fmla="*/ 13657 w 11243827"/>
              <a:gd name="connsiteY283" fmla="*/ 5334455 h 5687273"/>
              <a:gd name="connsiteX284" fmla="*/ 7139 w 11243827"/>
              <a:gd name="connsiteY284" fmla="*/ 5334438 h 5687273"/>
              <a:gd name="connsiteX285" fmla="*/ 2684 w 11243827"/>
              <a:gd name="connsiteY285" fmla="*/ 5335333 h 5687273"/>
              <a:gd name="connsiteX286" fmla="*/ 0 w 11243827"/>
              <a:gd name="connsiteY286" fmla="*/ 5335496 h 5687273"/>
              <a:gd name="connsiteX287" fmla="*/ 0 w 11243827"/>
              <a:gd name="connsiteY287" fmla="*/ 10592 h 5687273"/>
              <a:gd name="connsiteX288" fmla="*/ 11243827 w 11243827"/>
              <a:gd name="connsiteY288" fmla="*/ 0 h 56872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05927 w 11243827"/>
              <a:gd name="connsiteY267" fmla="*/ 5339672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70932 w 11243827"/>
              <a:gd name="connsiteY267" fmla="*/ 5345451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105588 w 11243827"/>
              <a:gd name="connsiteY276" fmla="*/ 5352169 h 5641173"/>
              <a:gd name="connsiteX277" fmla="*/ 89264 w 11243827"/>
              <a:gd name="connsiteY277" fmla="*/ 5348886 h 5641173"/>
              <a:gd name="connsiteX278" fmla="*/ 49794 w 11243827"/>
              <a:gd name="connsiteY278" fmla="*/ 5329950 h 5641173"/>
              <a:gd name="connsiteX279" fmla="*/ 19924 w 11243827"/>
              <a:gd name="connsiteY279" fmla="*/ 5334282 h 5641173"/>
              <a:gd name="connsiteX280" fmla="*/ 13819 w 11243827"/>
              <a:gd name="connsiteY280" fmla="*/ 5334653 h 5641173"/>
              <a:gd name="connsiteX281" fmla="*/ 13657 w 11243827"/>
              <a:gd name="connsiteY281" fmla="*/ 5334455 h 5641173"/>
              <a:gd name="connsiteX282" fmla="*/ 7139 w 11243827"/>
              <a:gd name="connsiteY282" fmla="*/ 5334438 h 5641173"/>
              <a:gd name="connsiteX283" fmla="*/ 2684 w 11243827"/>
              <a:gd name="connsiteY283" fmla="*/ 5335333 h 5641173"/>
              <a:gd name="connsiteX284" fmla="*/ 0 w 11243827"/>
              <a:gd name="connsiteY284" fmla="*/ 5335496 h 5641173"/>
              <a:gd name="connsiteX285" fmla="*/ 0 w 11243827"/>
              <a:gd name="connsiteY285" fmla="*/ 10592 h 5641173"/>
              <a:gd name="connsiteX286" fmla="*/ 11243827 w 11243827"/>
              <a:gd name="connsiteY286"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89264 w 11243827"/>
              <a:gd name="connsiteY276" fmla="*/ 5348886 h 5641173"/>
              <a:gd name="connsiteX277" fmla="*/ 49794 w 11243827"/>
              <a:gd name="connsiteY277" fmla="*/ 5329950 h 5641173"/>
              <a:gd name="connsiteX278" fmla="*/ 19924 w 11243827"/>
              <a:gd name="connsiteY278" fmla="*/ 5334282 h 5641173"/>
              <a:gd name="connsiteX279" fmla="*/ 13819 w 11243827"/>
              <a:gd name="connsiteY279" fmla="*/ 5334653 h 5641173"/>
              <a:gd name="connsiteX280" fmla="*/ 13657 w 11243827"/>
              <a:gd name="connsiteY280" fmla="*/ 5334455 h 5641173"/>
              <a:gd name="connsiteX281" fmla="*/ 7139 w 11243827"/>
              <a:gd name="connsiteY281" fmla="*/ 5334438 h 5641173"/>
              <a:gd name="connsiteX282" fmla="*/ 2684 w 11243827"/>
              <a:gd name="connsiteY282" fmla="*/ 5335333 h 5641173"/>
              <a:gd name="connsiteX283" fmla="*/ 0 w 11243827"/>
              <a:gd name="connsiteY283" fmla="*/ 5335496 h 5641173"/>
              <a:gd name="connsiteX284" fmla="*/ 0 w 11243827"/>
              <a:gd name="connsiteY284" fmla="*/ 10592 h 5641173"/>
              <a:gd name="connsiteX285" fmla="*/ 11243827 w 11243827"/>
              <a:gd name="connsiteY285"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14847 w 11243827"/>
              <a:gd name="connsiteY273" fmla="*/ 5355844 h 5641173"/>
              <a:gd name="connsiteX274" fmla="*/ 114306 w 11243827"/>
              <a:gd name="connsiteY274" fmla="*/ 5354983 h 5641173"/>
              <a:gd name="connsiteX275" fmla="*/ 89264 w 11243827"/>
              <a:gd name="connsiteY275" fmla="*/ 5348886 h 5641173"/>
              <a:gd name="connsiteX276" fmla="*/ 49794 w 11243827"/>
              <a:gd name="connsiteY276" fmla="*/ 5329950 h 5641173"/>
              <a:gd name="connsiteX277" fmla="*/ 19924 w 11243827"/>
              <a:gd name="connsiteY277" fmla="*/ 5334282 h 5641173"/>
              <a:gd name="connsiteX278" fmla="*/ 13819 w 11243827"/>
              <a:gd name="connsiteY278" fmla="*/ 5334653 h 5641173"/>
              <a:gd name="connsiteX279" fmla="*/ 13657 w 11243827"/>
              <a:gd name="connsiteY279" fmla="*/ 5334455 h 5641173"/>
              <a:gd name="connsiteX280" fmla="*/ 7139 w 11243827"/>
              <a:gd name="connsiteY280" fmla="*/ 5334438 h 5641173"/>
              <a:gd name="connsiteX281" fmla="*/ 2684 w 11243827"/>
              <a:gd name="connsiteY281" fmla="*/ 5335333 h 5641173"/>
              <a:gd name="connsiteX282" fmla="*/ 0 w 11243827"/>
              <a:gd name="connsiteY282" fmla="*/ 5335496 h 5641173"/>
              <a:gd name="connsiteX283" fmla="*/ 0 w 11243827"/>
              <a:gd name="connsiteY283" fmla="*/ 10592 h 5641173"/>
              <a:gd name="connsiteX284" fmla="*/ 11243827 w 11243827"/>
              <a:gd name="connsiteY284"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47287 w 11243827"/>
              <a:gd name="connsiteY271" fmla="*/ 5352625 h 5641173"/>
              <a:gd name="connsiteX272" fmla="*/ 114847 w 11243827"/>
              <a:gd name="connsiteY272" fmla="*/ 5355844 h 5641173"/>
              <a:gd name="connsiteX273" fmla="*/ 114306 w 11243827"/>
              <a:gd name="connsiteY273" fmla="*/ 5354983 h 5641173"/>
              <a:gd name="connsiteX274" fmla="*/ 89264 w 11243827"/>
              <a:gd name="connsiteY274" fmla="*/ 5348886 h 5641173"/>
              <a:gd name="connsiteX275" fmla="*/ 49794 w 11243827"/>
              <a:gd name="connsiteY275" fmla="*/ 5329950 h 5641173"/>
              <a:gd name="connsiteX276" fmla="*/ 19924 w 11243827"/>
              <a:gd name="connsiteY276" fmla="*/ 5334282 h 5641173"/>
              <a:gd name="connsiteX277" fmla="*/ 13819 w 11243827"/>
              <a:gd name="connsiteY277" fmla="*/ 5334653 h 5641173"/>
              <a:gd name="connsiteX278" fmla="*/ 13657 w 11243827"/>
              <a:gd name="connsiteY278" fmla="*/ 5334455 h 5641173"/>
              <a:gd name="connsiteX279" fmla="*/ 7139 w 11243827"/>
              <a:gd name="connsiteY279" fmla="*/ 5334438 h 5641173"/>
              <a:gd name="connsiteX280" fmla="*/ 2684 w 11243827"/>
              <a:gd name="connsiteY280" fmla="*/ 5335333 h 5641173"/>
              <a:gd name="connsiteX281" fmla="*/ 0 w 11243827"/>
              <a:gd name="connsiteY281" fmla="*/ 5335496 h 5641173"/>
              <a:gd name="connsiteX282" fmla="*/ 0 w 11243827"/>
              <a:gd name="connsiteY282" fmla="*/ 10592 h 5641173"/>
              <a:gd name="connsiteX283" fmla="*/ 11243827 w 11243827"/>
              <a:gd name="connsiteY283"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12024 w 11243827"/>
              <a:gd name="connsiteY238" fmla="*/ 5345786 h 5641173"/>
              <a:gd name="connsiteX239" fmla="*/ 1100870 w 11243827"/>
              <a:gd name="connsiteY239" fmla="*/ 5343651 h 5641173"/>
              <a:gd name="connsiteX240" fmla="*/ 1096383 w 11243827"/>
              <a:gd name="connsiteY240" fmla="*/ 5343015 h 5641173"/>
              <a:gd name="connsiteX241" fmla="*/ 1085571 w 11243827"/>
              <a:gd name="connsiteY241" fmla="*/ 5345836 h 5641173"/>
              <a:gd name="connsiteX242" fmla="*/ 1073168 w 11243827"/>
              <a:gd name="connsiteY242" fmla="*/ 5341521 h 5641173"/>
              <a:gd name="connsiteX243" fmla="*/ 1058039 w 11243827"/>
              <a:gd name="connsiteY243" fmla="*/ 5343504 h 5641173"/>
              <a:gd name="connsiteX244" fmla="*/ 1055426 w 11243827"/>
              <a:gd name="connsiteY244" fmla="*/ 5339088 h 5641173"/>
              <a:gd name="connsiteX245" fmla="*/ 1044738 w 11243827"/>
              <a:gd name="connsiteY245" fmla="*/ 5333063 h 5641173"/>
              <a:gd name="connsiteX246" fmla="*/ 1033909 w 11243827"/>
              <a:gd name="connsiteY246" fmla="*/ 5335680 h 5641173"/>
              <a:gd name="connsiteX247" fmla="*/ 1012649 w 11243827"/>
              <a:gd name="connsiteY247" fmla="*/ 5334541 h 5641173"/>
              <a:gd name="connsiteX248" fmla="*/ 1007115 w 11243827"/>
              <a:gd name="connsiteY248" fmla="*/ 5332775 h 5641173"/>
              <a:gd name="connsiteX249" fmla="*/ 986002 w 11243827"/>
              <a:gd name="connsiteY249" fmla="*/ 5334906 h 5641173"/>
              <a:gd name="connsiteX250" fmla="*/ 953418 w 11243827"/>
              <a:gd name="connsiteY250" fmla="*/ 5333901 h 5641173"/>
              <a:gd name="connsiteX251" fmla="*/ 916854 w 11243827"/>
              <a:gd name="connsiteY251" fmla="*/ 5329435 h 5641173"/>
              <a:gd name="connsiteX252" fmla="*/ 905651 w 11243827"/>
              <a:gd name="connsiteY252" fmla="*/ 5332114 h 5641173"/>
              <a:gd name="connsiteX253" fmla="*/ 836961 w 11243827"/>
              <a:gd name="connsiteY253" fmla="*/ 5330803 h 5641173"/>
              <a:gd name="connsiteX254" fmla="*/ 817627 w 11243827"/>
              <a:gd name="connsiteY254" fmla="*/ 5330580 h 5641173"/>
              <a:gd name="connsiteX255" fmla="*/ 801817 w 11243827"/>
              <a:gd name="connsiteY255" fmla="*/ 5325937 h 5641173"/>
              <a:gd name="connsiteX256" fmla="*/ 798857 w 11243827"/>
              <a:gd name="connsiteY256" fmla="*/ 5320979 h 5641173"/>
              <a:gd name="connsiteX257" fmla="*/ 788354 w 11243827"/>
              <a:gd name="connsiteY257" fmla="*/ 5320143 h 5641173"/>
              <a:gd name="connsiteX258" fmla="*/ 785726 w 11243827"/>
              <a:gd name="connsiteY258" fmla="*/ 5318989 h 5641173"/>
              <a:gd name="connsiteX259" fmla="*/ 770507 w 11243827"/>
              <a:gd name="connsiteY259" fmla="*/ 5313309 h 5641173"/>
              <a:gd name="connsiteX260" fmla="*/ 733810 w 11243827"/>
              <a:gd name="connsiteY260" fmla="*/ 5324286 h 5641173"/>
              <a:gd name="connsiteX261" fmla="*/ 692117 w 11243827"/>
              <a:gd name="connsiteY261" fmla="*/ 5318786 h 5641173"/>
              <a:gd name="connsiteX262" fmla="*/ 574943 w 11243827"/>
              <a:gd name="connsiteY262" fmla="*/ 5327578 h 5641173"/>
              <a:gd name="connsiteX263" fmla="*/ 441302 w 11243827"/>
              <a:gd name="connsiteY263" fmla="*/ 5307062 h 5641173"/>
              <a:gd name="connsiteX264" fmla="*/ 336819 w 11243827"/>
              <a:gd name="connsiteY264" fmla="*/ 5336690 h 5641173"/>
              <a:gd name="connsiteX265" fmla="*/ 270932 w 11243827"/>
              <a:gd name="connsiteY265" fmla="*/ 5345451 h 5641173"/>
              <a:gd name="connsiteX266" fmla="*/ 194189 w 11243827"/>
              <a:gd name="connsiteY266" fmla="*/ 5343588 h 5641173"/>
              <a:gd name="connsiteX267" fmla="*/ 192552 w 11243827"/>
              <a:gd name="connsiteY267" fmla="*/ 5342845 h 5641173"/>
              <a:gd name="connsiteX268" fmla="*/ 178320 w 11243827"/>
              <a:gd name="connsiteY268" fmla="*/ 5343766 h 5641173"/>
              <a:gd name="connsiteX269" fmla="*/ 175596 w 11243827"/>
              <a:gd name="connsiteY269" fmla="*/ 5346411 h 5641173"/>
              <a:gd name="connsiteX270" fmla="*/ 147287 w 11243827"/>
              <a:gd name="connsiteY270" fmla="*/ 5352625 h 5641173"/>
              <a:gd name="connsiteX271" fmla="*/ 114847 w 11243827"/>
              <a:gd name="connsiteY271" fmla="*/ 5355844 h 5641173"/>
              <a:gd name="connsiteX272" fmla="*/ 114306 w 11243827"/>
              <a:gd name="connsiteY272" fmla="*/ 5354983 h 5641173"/>
              <a:gd name="connsiteX273" fmla="*/ 89264 w 11243827"/>
              <a:gd name="connsiteY273" fmla="*/ 5348886 h 5641173"/>
              <a:gd name="connsiteX274" fmla="*/ 49794 w 11243827"/>
              <a:gd name="connsiteY274" fmla="*/ 5329950 h 5641173"/>
              <a:gd name="connsiteX275" fmla="*/ 19924 w 11243827"/>
              <a:gd name="connsiteY275" fmla="*/ 5334282 h 5641173"/>
              <a:gd name="connsiteX276" fmla="*/ 13819 w 11243827"/>
              <a:gd name="connsiteY276" fmla="*/ 5334653 h 5641173"/>
              <a:gd name="connsiteX277" fmla="*/ 13657 w 11243827"/>
              <a:gd name="connsiteY277" fmla="*/ 5334455 h 5641173"/>
              <a:gd name="connsiteX278" fmla="*/ 7139 w 11243827"/>
              <a:gd name="connsiteY278" fmla="*/ 5334438 h 5641173"/>
              <a:gd name="connsiteX279" fmla="*/ 2684 w 11243827"/>
              <a:gd name="connsiteY279" fmla="*/ 5335333 h 5641173"/>
              <a:gd name="connsiteX280" fmla="*/ 0 w 11243827"/>
              <a:gd name="connsiteY280" fmla="*/ 5335496 h 5641173"/>
              <a:gd name="connsiteX281" fmla="*/ 0 w 11243827"/>
              <a:gd name="connsiteY281" fmla="*/ 10592 h 5641173"/>
              <a:gd name="connsiteX282" fmla="*/ 11243827 w 11243827"/>
              <a:gd name="connsiteY282"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73168 w 11243827"/>
              <a:gd name="connsiteY241" fmla="*/ 5341521 h 5641173"/>
              <a:gd name="connsiteX242" fmla="*/ 1058039 w 11243827"/>
              <a:gd name="connsiteY242" fmla="*/ 5343504 h 5641173"/>
              <a:gd name="connsiteX243" fmla="*/ 1055426 w 11243827"/>
              <a:gd name="connsiteY243" fmla="*/ 5339088 h 5641173"/>
              <a:gd name="connsiteX244" fmla="*/ 1044738 w 11243827"/>
              <a:gd name="connsiteY244" fmla="*/ 5333063 h 5641173"/>
              <a:gd name="connsiteX245" fmla="*/ 1033909 w 11243827"/>
              <a:gd name="connsiteY245" fmla="*/ 5335680 h 5641173"/>
              <a:gd name="connsiteX246" fmla="*/ 1012649 w 11243827"/>
              <a:gd name="connsiteY246" fmla="*/ 5334541 h 5641173"/>
              <a:gd name="connsiteX247" fmla="*/ 1007115 w 11243827"/>
              <a:gd name="connsiteY247" fmla="*/ 5332775 h 5641173"/>
              <a:gd name="connsiteX248" fmla="*/ 986002 w 11243827"/>
              <a:gd name="connsiteY248" fmla="*/ 5334906 h 5641173"/>
              <a:gd name="connsiteX249" fmla="*/ 953418 w 11243827"/>
              <a:gd name="connsiteY249" fmla="*/ 5333901 h 5641173"/>
              <a:gd name="connsiteX250" fmla="*/ 916854 w 11243827"/>
              <a:gd name="connsiteY250" fmla="*/ 5329435 h 5641173"/>
              <a:gd name="connsiteX251" fmla="*/ 905651 w 11243827"/>
              <a:gd name="connsiteY251" fmla="*/ 5332114 h 5641173"/>
              <a:gd name="connsiteX252" fmla="*/ 836961 w 11243827"/>
              <a:gd name="connsiteY252" fmla="*/ 5330803 h 5641173"/>
              <a:gd name="connsiteX253" fmla="*/ 817627 w 11243827"/>
              <a:gd name="connsiteY253" fmla="*/ 5330580 h 5641173"/>
              <a:gd name="connsiteX254" fmla="*/ 801817 w 11243827"/>
              <a:gd name="connsiteY254" fmla="*/ 5325937 h 5641173"/>
              <a:gd name="connsiteX255" fmla="*/ 798857 w 11243827"/>
              <a:gd name="connsiteY255" fmla="*/ 5320979 h 5641173"/>
              <a:gd name="connsiteX256" fmla="*/ 788354 w 11243827"/>
              <a:gd name="connsiteY256" fmla="*/ 5320143 h 5641173"/>
              <a:gd name="connsiteX257" fmla="*/ 785726 w 11243827"/>
              <a:gd name="connsiteY257" fmla="*/ 5318989 h 5641173"/>
              <a:gd name="connsiteX258" fmla="*/ 770507 w 11243827"/>
              <a:gd name="connsiteY258" fmla="*/ 5313309 h 5641173"/>
              <a:gd name="connsiteX259" fmla="*/ 733810 w 11243827"/>
              <a:gd name="connsiteY259" fmla="*/ 5324286 h 5641173"/>
              <a:gd name="connsiteX260" fmla="*/ 692117 w 11243827"/>
              <a:gd name="connsiteY260" fmla="*/ 5318786 h 5641173"/>
              <a:gd name="connsiteX261" fmla="*/ 574943 w 11243827"/>
              <a:gd name="connsiteY261" fmla="*/ 5327578 h 5641173"/>
              <a:gd name="connsiteX262" fmla="*/ 441302 w 11243827"/>
              <a:gd name="connsiteY262" fmla="*/ 5307062 h 5641173"/>
              <a:gd name="connsiteX263" fmla="*/ 336819 w 11243827"/>
              <a:gd name="connsiteY263" fmla="*/ 5336690 h 5641173"/>
              <a:gd name="connsiteX264" fmla="*/ 270932 w 11243827"/>
              <a:gd name="connsiteY264" fmla="*/ 5345451 h 5641173"/>
              <a:gd name="connsiteX265" fmla="*/ 194189 w 11243827"/>
              <a:gd name="connsiteY265" fmla="*/ 5343588 h 5641173"/>
              <a:gd name="connsiteX266" fmla="*/ 192552 w 11243827"/>
              <a:gd name="connsiteY266" fmla="*/ 5342845 h 5641173"/>
              <a:gd name="connsiteX267" fmla="*/ 178320 w 11243827"/>
              <a:gd name="connsiteY267" fmla="*/ 5343766 h 5641173"/>
              <a:gd name="connsiteX268" fmla="*/ 175596 w 11243827"/>
              <a:gd name="connsiteY268" fmla="*/ 5346411 h 5641173"/>
              <a:gd name="connsiteX269" fmla="*/ 147287 w 11243827"/>
              <a:gd name="connsiteY269" fmla="*/ 5352625 h 5641173"/>
              <a:gd name="connsiteX270" fmla="*/ 114847 w 11243827"/>
              <a:gd name="connsiteY270" fmla="*/ 5355844 h 5641173"/>
              <a:gd name="connsiteX271" fmla="*/ 114306 w 11243827"/>
              <a:gd name="connsiteY271" fmla="*/ 5354983 h 5641173"/>
              <a:gd name="connsiteX272" fmla="*/ 89264 w 11243827"/>
              <a:gd name="connsiteY272" fmla="*/ 5348886 h 5641173"/>
              <a:gd name="connsiteX273" fmla="*/ 49794 w 11243827"/>
              <a:gd name="connsiteY273" fmla="*/ 5329950 h 5641173"/>
              <a:gd name="connsiteX274" fmla="*/ 19924 w 11243827"/>
              <a:gd name="connsiteY274" fmla="*/ 5334282 h 5641173"/>
              <a:gd name="connsiteX275" fmla="*/ 13819 w 11243827"/>
              <a:gd name="connsiteY275" fmla="*/ 5334653 h 5641173"/>
              <a:gd name="connsiteX276" fmla="*/ 13657 w 11243827"/>
              <a:gd name="connsiteY276" fmla="*/ 5334455 h 5641173"/>
              <a:gd name="connsiteX277" fmla="*/ 7139 w 11243827"/>
              <a:gd name="connsiteY277" fmla="*/ 5334438 h 5641173"/>
              <a:gd name="connsiteX278" fmla="*/ 2684 w 11243827"/>
              <a:gd name="connsiteY278" fmla="*/ 5335333 h 5641173"/>
              <a:gd name="connsiteX279" fmla="*/ 0 w 11243827"/>
              <a:gd name="connsiteY279" fmla="*/ 5335496 h 5641173"/>
              <a:gd name="connsiteX280" fmla="*/ 0 w 11243827"/>
              <a:gd name="connsiteY280" fmla="*/ 10592 h 5641173"/>
              <a:gd name="connsiteX281" fmla="*/ 11243827 w 11243827"/>
              <a:gd name="connsiteY281"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8405 w 11243827"/>
              <a:gd name="connsiteY251" fmla="*/ 5339470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209610 h 5641173"/>
              <a:gd name="connsiteX3" fmla="*/ 11240675 w 11243827"/>
              <a:gd name="connsiteY3" fmla="*/ 5210442 h 5641173"/>
              <a:gd name="connsiteX4" fmla="*/ 11179959 w 11243827"/>
              <a:gd name="connsiteY4" fmla="*/ 5221199 h 5641173"/>
              <a:gd name="connsiteX5" fmla="*/ 11105493 w 11243827"/>
              <a:gd name="connsiteY5" fmla="*/ 5259905 h 5641173"/>
              <a:gd name="connsiteX6" fmla="*/ 11078640 w 11243827"/>
              <a:gd name="connsiteY6" fmla="*/ 5263531 h 5641173"/>
              <a:gd name="connsiteX7" fmla="*/ 11079616 w 11243827"/>
              <a:gd name="connsiteY7" fmla="*/ 5270380 h 5641173"/>
              <a:gd name="connsiteX8" fmla="*/ 11069641 w 11243827"/>
              <a:gd name="connsiteY8" fmla="*/ 5270884 h 5641173"/>
              <a:gd name="connsiteX9" fmla="*/ 11047377 w 11243827"/>
              <a:gd name="connsiteY9" fmla="*/ 5271051 h 5641173"/>
              <a:gd name="connsiteX10" fmla="*/ 10980705 w 11243827"/>
              <a:gd name="connsiteY10" fmla="*/ 5272951 h 5641173"/>
              <a:gd name="connsiteX11" fmla="*/ 10962514 w 11243827"/>
              <a:gd name="connsiteY11" fmla="*/ 5286084 h 5641173"/>
              <a:gd name="connsiteX12" fmla="*/ 10945307 w 11243827"/>
              <a:gd name="connsiteY12" fmla="*/ 5286290 h 5641173"/>
              <a:gd name="connsiteX13" fmla="*/ 10845516 w 11243827"/>
              <a:gd name="connsiteY13" fmla="*/ 5303894 h 5641173"/>
              <a:gd name="connsiteX14" fmla="*/ 10831795 w 11243827"/>
              <a:gd name="connsiteY14" fmla="*/ 5305210 h 5641173"/>
              <a:gd name="connsiteX15" fmla="*/ 10824365 w 11243827"/>
              <a:gd name="connsiteY15" fmla="*/ 5311111 h 5641173"/>
              <a:gd name="connsiteX16" fmla="*/ 10797756 w 11243827"/>
              <a:gd name="connsiteY16" fmla="*/ 5312285 h 5641173"/>
              <a:gd name="connsiteX17" fmla="*/ 10796525 w 11243827"/>
              <a:gd name="connsiteY17" fmla="*/ 5315645 h 5641173"/>
              <a:gd name="connsiteX18" fmla="*/ 10709063 w 11243827"/>
              <a:gd name="connsiteY18" fmla="*/ 5344492 h 5641173"/>
              <a:gd name="connsiteX19" fmla="*/ 10694078 w 11243827"/>
              <a:gd name="connsiteY19" fmla="*/ 5349258 h 5641173"/>
              <a:gd name="connsiteX20" fmla="*/ 10681131 w 11243827"/>
              <a:gd name="connsiteY20" fmla="*/ 5347812 h 5641173"/>
              <a:gd name="connsiteX21" fmla="*/ 10609448 w 11243827"/>
              <a:gd name="connsiteY21" fmla="*/ 5351931 h 5641173"/>
              <a:gd name="connsiteX22" fmla="*/ 10592397 w 11243827"/>
              <a:gd name="connsiteY22" fmla="*/ 5349402 h 5641173"/>
              <a:gd name="connsiteX23" fmla="*/ 10585227 w 11243827"/>
              <a:gd name="connsiteY23" fmla="*/ 5344063 h 5641173"/>
              <a:gd name="connsiteX24" fmla="*/ 10557472 w 11243827"/>
              <a:gd name="connsiteY24" fmla="*/ 5354151 h 5641173"/>
              <a:gd name="connsiteX25" fmla="*/ 10514646 w 11243827"/>
              <a:gd name="connsiteY25" fmla="*/ 5361064 h 5641173"/>
              <a:gd name="connsiteX26" fmla="*/ 10494292 w 11243827"/>
              <a:gd name="connsiteY26" fmla="*/ 5366054 h 5641173"/>
              <a:gd name="connsiteX27" fmla="*/ 10477869 w 11243827"/>
              <a:gd name="connsiteY27" fmla="*/ 5363025 h 5641173"/>
              <a:gd name="connsiteX28" fmla="*/ 10384411 w 11243827"/>
              <a:gd name="connsiteY28" fmla="*/ 5362257 h 5641173"/>
              <a:gd name="connsiteX29" fmla="*/ 10362921 w 11243827"/>
              <a:gd name="connsiteY29" fmla="*/ 5357444 h 5641173"/>
              <a:gd name="connsiteX30" fmla="*/ 10352736 w 11243827"/>
              <a:gd name="connsiteY30" fmla="*/ 5347851 h 5641173"/>
              <a:gd name="connsiteX31" fmla="*/ 10344754 w 11243827"/>
              <a:gd name="connsiteY31" fmla="*/ 5351272 h 5641173"/>
              <a:gd name="connsiteX32" fmla="*/ 10288226 w 11243827"/>
              <a:gd name="connsiteY32" fmla="*/ 5351613 h 5641173"/>
              <a:gd name="connsiteX33" fmla="*/ 10251350 w 11243827"/>
              <a:gd name="connsiteY33" fmla="*/ 5352711 h 5641173"/>
              <a:gd name="connsiteX34" fmla="*/ 10249108 w 11243827"/>
              <a:gd name="connsiteY34" fmla="*/ 5365881 h 5641173"/>
              <a:gd name="connsiteX35" fmla="*/ 10216272 w 11243827"/>
              <a:gd name="connsiteY35" fmla="*/ 5370573 h 5641173"/>
              <a:gd name="connsiteX36" fmla="*/ 10181278 w 11243827"/>
              <a:gd name="connsiteY36" fmla="*/ 5362119 h 5641173"/>
              <a:gd name="connsiteX37" fmla="*/ 10140033 w 11243827"/>
              <a:gd name="connsiteY37" fmla="*/ 5363304 h 5641173"/>
              <a:gd name="connsiteX38" fmla="*/ 10115353 w 11243827"/>
              <a:gd name="connsiteY38" fmla="*/ 5363869 h 5641173"/>
              <a:gd name="connsiteX39" fmla="*/ 10050578 w 11243827"/>
              <a:gd name="connsiteY39" fmla="*/ 5376153 h 5641173"/>
              <a:gd name="connsiteX40" fmla="*/ 9945478 w 11243827"/>
              <a:gd name="connsiteY40" fmla="*/ 5422859 h 5641173"/>
              <a:gd name="connsiteX41" fmla="*/ 9912481 w 11243827"/>
              <a:gd name="connsiteY41" fmla="*/ 5429477 h 5641173"/>
              <a:gd name="connsiteX42" fmla="*/ 9906713 w 11243827"/>
              <a:gd name="connsiteY42" fmla="*/ 5426784 h 5641173"/>
              <a:gd name="connsiteX43" fmla="*/ 9742436 w 11243827"/>
              <a:gd name="connsiteY43" fmla="*/ 5454834 h 5641173"/>
              <a:gd name="connsiteX44" fmla="*/ 9713044 w 11243827"/>
              <a:gd name="connsiteY44" fmla="*/ 5456476 h 5641173"/>
              <a:gd name="connsiteX45" fmla="*/ 9691033 w 11243827"/>
              <a:gd name="connsiteY45" fmla="*/ 5455451 h 5641173"/>
              <a:gd name="connsiteX46" fmla="*/ 9638355 w 11243827"/>
              <a:gd name="connsiteY46" fmla="*/ 5464794 h 5641173"/>
              <a:gd name="connsiteX47" fmla="*/ 9552434 w 11243827"/>
              <a:gd name="connsiteY47" fmla="*/ 5485280 h 5641173"/>
              <a:gd name="connsiteX48" fmla="*/ 9533883 w 11243827"/>
              <a:gd name="connsiteY48" fmla="*/ 5488516 h 5641173"/>
              <a:gd name="connsiteX49" fmla="*/ 9516916 w 11243827"/>
              <a:gd name="connsiteY49" fmla="*/ 5486828 h 5641173"/>
              <a:gd name="connsiteX50" fmla="*/ 9512093 w 11243827"/>
              <a:gd name="connsiteY50" fmla="*/ 5482541 h 5641173"/>
              <a:gd name="connsiteX51" fmla="*/ 9501725 w 11243827"/>
              <a:gd name="connsiteY51" fmla="*/ 5483603 h 5641173"/>
              <a:gd name="connsiteX52" fmla="*/ 9498754 w 11243827"/>
              <a:gd name="connsiteY52" fmla="*/ 5482951 h 5641173"/>
              <a:gd name="connsiteX53" fmla="*/ 9481932 w 11243827"/>
              <a:gd name="connsiteY53" fmla="*/ 5480151 h 5641173"/>
              <a:gd name="connsiteX54" fmla="*/ 9451321 w 11243827"/>
              <a:gd name="connsiteY54" fmla="*/ 5497375 h 5641173"/>
              <a:gd name="connsiteX55" fmla="*/ 9409298 w 11243827"/>
              <a:gd name="connsiteY55" fmla="*/ 5499478 h 5641173"/>
              <a:gd name="connsiteX56" fmla="*/ 9303056 w 11243827"/>
              <a:gd name="connsiteY56" fmla="*/ 5519093 h 5641173"/>
              <a:gd name="connsiteX57" fmla="*/ 9229078 w 11243827"/>
              <a:gd name="connsiteY57" fmla="*/ 5524154 h 5641173"/>
              <a:gd name="connsiteX58" fmla="*/ 9165105 w 11243827"/>
              <a:gd name="connsiteY58" fmla="*/ 5532892 h 5641173"/>
              <a:gd name="connsiteX59" fmla="*/ 9077301 w 11243827"/>
              <a:gd name="connsiteY59" fmla="*/ 5580356 h 5641173"/>
              <a:gd name="connsiteX60" fmla="*/ 8960065 w 11243827"/>
              <a:gd name="connsiteY60" fmla="*/ 5597982 h 5641173"/>
              <a:gd name="connsiteX61" fmla="*/ 8953536 w 11243827"/>
              <a:gd name="connsiteY61" fmla="*/ 5606638 h 5641173"/>
              <a:gd name="connsiteX62" fmla="*/ 8943907 w 11243827"/>
              <a:gd name="connsiteY62" fmla="*/ 5612541 h 5641173"/>
              <a:gd name="connsiteX63" fmla="*/ 8942046 w 11243827"/>
              <a:gd name="connsiteY63" fmla="*/ 5612112 h 5641173"/>
              <a:gd name="connsiteX64" fmla="*/ 8928824 w 11243827"/>
              <a:gd name="connsiteY64" fmla="*/ 5615549 h 5641173"/>
              <a:gd name="connsiteX65" fmla="*/ 8927294 w 11243827"/>
              <a:gd name="connsiteY65" fmla="*/ 5618607 h 5641173"/>
              <a:gd name="connsiteX66" fmla="*/ 8918651 w 11243827"/>
              <a:gd name="connsiteY66" fmla="*/ 5621688 h 5641173"/>
              <a:gd name="connsiteX67" fmla="*/ 8902772 w 11243827"/>
              <a:gd name="connsiteY67" fmla="*/ 5629703 h 5641173"/>
              <a:gd name="connsiteX68" fmla="*/ 8898724 w 11243827"/>
              <a:gd name="connsiteY68" fmla="*/ 5629379 h 5641173"/>
              <a:gd name="connsiteX69" fmla="*/ 8873099 w 11243827"/>
              <a:gd name="connsiteY69" fmla="*/ 5638628 h 5641173"/>
              <a:gd name="connsiteX70" fmla="*/ 8872234 w 11243827"/>
              <a:gd name="connsiteY70" fmla="*/ 5637889 h 5641173"/>
              <a:gd name="connsiteX71" fmla="*/ 8862777 w 11243827"/>
              <a:gd name="connsiteY71" fmla="*/ 5636711 h 5641173"/>
              <a:gd name="connsiteX72" fmla="*/ 8845869 w 11243827"/>
              <a:gd name="connsiteY72" fmla="*/ 5636436 h 5641173"/>
              <a:gd name="connsiteX73" fmla="*/ 8800548 w 11243827"/>
              <a:gd name="connsiteY73" fmla="*/ 5625084 h 5641173"/>
              <a:gd name="connsiteX74" fmla="*/ 8773774 w 11243827"/>
              <a:gd name="connsiteY74" fmla="*/ 5634630 h 5641173"/>
              <a:gd name="connsiteX75" fmla="*/ 8698255 w 11243827"/>
              <a:gd name="connsiteY75" fmla="*/ 5636083 h 5641173"/>
              <a:gd name="connsiteX76" fmla="*/ 8619167 w 11243827"/>
              <a:gd name="connsiteY76" fmla="*/ 5619130 h 5641173"/>
              <a:gd name="connsiteX77" fmla="*/ 8539822 w 11243827"/>
              <a:gd name="connsiteY77" fmla="*/ 5616905 h 5641173"/>
              <a:gd name="connsiteX78" fmla="*/ 8511094 w 11243827"/>
              <a:gd name="connsiteY78" fmla="*/ 5617360 h 5641173"/>
              <a:gd name="connsiteX79" fmla="*/ 8459886 w 11243827"/>
              <a:gd name="connsiteY79" fmla="*/ 5612612 h 5641173"/>
              <a:gd name="connsiteX80" fmla="*/ 8436432 w 11243827"/>
              <a:gd name="connsiteY80" fmla="*/ 5606990 h 5641173"/>
              <a:gd name="connsiteX81" fmla="*/ 8435403 w 11243827"/>
              <a:gd name="connsiteY81" fmla="*/ 5607336 h 5641173"/>
              <a:gd name="connsiteX82" fmla="*/ 8433307 w 11243827"/>
              <a:gd name="connsiteY82" fmla="*/ 5604917 h 5641173"/>
              <a:gd name="connsiteX83" fmla="*/ 8428968 w 11243827"/>
              <a:gd name="connsiteY83" fmla="*/ 5603796 h 5641173"/>
              <a:gd name="connsiteX84" fmla="*/ 8417124 w 11243827"/>
              <a:gd name="connsiteY84" fmla="*/ 5604518 h 5641173"/>
              <a:gd name="connsiteX85" fmla="*/ 8412669 w 11243827"/>
              <a:gd name="connsiteY85" fmla="*/ 5605413 h 5641173"/>
              <a:gd name="connsiteX86" fmla="*/ 8406152 w 11243827"/>
              <a:gd name="connsiteY86" fmla="*/ 5605396 h 5641173"/>
              <a:gd name="connsiteX87" fmla="*/ 8405989 w 11243827"/>
              <a:gd name="connsiteY87" fmla="*/ 5605197 h 5641173"/>
              <a:gd name="connsiteX88" fmla="*/ 8399884 w 11243827"/>
              <a:gd name="connsiteY88" fmla="*/ 5605568 h 5641173"/>
              <a:gd name="connsiteX89" fmla="*/ 8370014 w 11243827"/>
              <a:gd name="connsiteY89" fmla="*/ 5609900 h 5641173"/>
              <a:gd name="connsiteX90" fmla="*/ 8330544 w 11243827"/>
              <a:gd name="connsiteY90" fmla="*/ 5590964 h 5641173"/>
              <a:gd name="connsiteX91" fmla="*/ 8314221 w 11243827"/>
              <a:gd name="connsiteY91" fmla="*/ 5587682 h 5641173"/>
              <a:gd name="connsiteX92" fmla="*/ 8305502 w 11243827"/>
              <a:gd name="connsiteY92" fmla="*/ 5584868 h 5641173"/>
              <a:gd name="connsiteX93" fmla="*/ 8304962 w 11243827"/>
              <a:gd name="connsiteY93" fmla="*/ 5584007 h 5641173"/>
              <a:gd name="connsiteX94" fmla="*/ 8276324 w 11243827"/>
              <a:gd name="connsiteY94" fmla="*/ 5588260 h 5641173"/>
              <a:gd name="connsiteX95" fmla="*/ 8272522 w 11243827"/>
              <a:gd name="connsiteY95" fmla="*/ 5587226 h 5641173"/>
              <a:gd name="connsiteX96" fmla="*/ 8253857 w 11243827"/>
              <a:gd name="connsiteY96" fmla="*/ 5592043 h 5641173"/>
              <a:gd name="connsiteX97" fmla="*/ 8244212 w 11243827"/>
              <a:gd name="connsiteY97" fmla="*/ 5593439 h 5641173"/>
              <a:gd name="connsiteX98" fmla="*/ 8241488 w 11243827"/>
              <a:gd name="connsiteY98" fmla="*/ 5596085 h 5641173"/>
              <a:gd name="connsiteX99" fmla="*/ 8227256 w 11243827"/>
              <a:gd name="connsiteY99" fmla="*/ 5597005 h 5641173"/>
              <a:gd name="connsiteX100" fmla="*/ 8225619 w 11243827"/>
              <a:gd name="connsiteY100" fmla="*/ 5596262 h 5641173"/>
              <a:gd name="connsiteX101" fmla="*/ 8213882 w 11243827"/>
              <a:gd name="connsiteY101" fmla="*/ 5600179 h 5641173"/>
              <a:gd name="connsiteX102" fmla="*/ 8204045 w 11243827"/>
              <a:gd name="connsiteY102" fmla="*/ 5607275 h 5641173"/>
              <a:gd name="connsiteX103" fmla="*/ 8082989 w 11243827"/>
              <a:gd name="connsiteY103" fmla="*/ 5603160 h 5641173"/>
              <a:gd name="connsiteX104" fmla="*/ 7976942 w 11243827"/>
              <a:gd name="connsiteY104" fmla="*/ 5598455 h 5641173"/>
              <a:gd name="connsiteX105" fmla="*/ 7950121 w 11243827"/>
              <a:gd name="connsiteY105" fmla="*/ 5590893 h 5641173"/>
              <a:gd name="connsiteX106" fmla="*/ 7727691 w 11243827"/>
              <a:gd name="connsiteY106" fmla="*/ 5621064 h 5641173"/>
              <a:gd name="connsiteX107" fmla="*/ 7685998 w 11243827"/>
              <a:gd name="connsiteY107" fmla="*/ 5615564 h 5641173"/>
              <a:gd name="connsiteX108" fmla="*/ 7649302 w 11243827"/>
              <a:gd name="connsiteY108" fmla="*/ 5626541 h 5641173"/>
              <a:gd name="connsiteX109" fmla="*/ 7634083 w 11243827"/>
              <a:gd name="connsiteY109" fmla="*/ 5620862 h 5641173"/>
              <a:gd name="connsiteX110" fmla="*/ 7631455 w 11243827"/>
              <a:gd name="connsiteY110" fmla="*/ 5619708 h 5641173"/>
              <a:gd name="connsiteX111" fmla="*/ 7620952 w 11243827"/>
              <a:gd name="connsiteY111" fmla="*/ 5618872 h 5641173"/>
              <a:gd name="connsiteX112" fmla="*/ 7617992 w 11243827"/>
              <a:gd name="connsiteY112" fmla="*/ 5613914 h 5641173"/>
              <a:gd name="connsiteX113" fmla="*/ 7602182 w 11243827"/>
              <a:gd name="connsiteY113" fmla="*/ 5609271 h 5641173"/>
              <a:gd name="connsiteX114" fmla="*/ 7582847 w 11243827"/>
              <a:gd name="connsiteY114" fmla="*/ 5609047 h 5641173"/>
              <a:gd name="connsiteX115" fmla="*/ 7514158 w 11243827"/>
              <a:gd name="connsiteY115" fmla="*/ 5607737 h 5641173"/>
              <a:gd name="connsiteX116" fmla="*/ 7502955 w 11243827"/>
              <a:gd name="connsiteY116" fmla="*/ 5610415 h 5641173"/>
              <a:gd name="connsiteX117" fmla="*/ 7466391 w 11243827"/>
              <a:gd name="connsiteY117" fmla="*/ 5605949 h 5641173"/>
              <a:gd name="connsiteX118" fmla="*/ 7433806 w 11243827"/>
              <a:gd name="connsiteY118" fmla="*/ 5604945 h 5641173"/>
              <a:gd name="connsiteX119" fmla="*/ 7412693 w 11243827"/>
              <a:gd name="connsiteY119" fmla="*/ 5607075 h 5641173"/>
              <a:gd name="connsiteX120" fmla="*/ 7407159 w 11243827"/>
              <a:gd name="connsiteY120" fmla="*/ 5605310 h 5641173"/>
              <a:gd name="connsiteX121" fmla="*/ 7385900 w 11243827"/>
              <a:gd name="connsiteY121" fmla="*/ 5604171 h 5641173"/>
              <a:gd name="connsiteX122" fmla="*/ 7375071 w 11243827"/>
              <a:gd name="connsiteY122" fmla="*/ 5606788 h 5641173"/>
              <a:gd name="connsiteX123" fmla="*/ 7364382 w 11243827"/>
              <a:gd name="connsiteY123" fmla="*/ 5600762 h 5641173"/>
              <a:gd name="connsiteX124" fmla="*/ 7361770 w 11243827"/>
              <a:gd name="connsiteY124" fmla="*/ 5596347 h 5641173"/>
              <a:gd name="connsiteX125" fmla="*/ 7346641 w 11243827"/>
              <a:gd name="connsiteY125" fmla="*/ 5598329 h 5641173"/>
              <a:gd name="connsiteX126" fmla="*/ 7334238 w 11243827"/>
              <a:gd name="connsiteY126" fmla="*/ 5594014 h 5641173"/>
              <a:gd name="connsiteX127" fmla="*/ 7323426 w 11243827"/>
              <a:gd name="connsiteY127" fmla="*/ 5596835 h 5641173"/>
              <a:gd name="connsiteX128" fmla="*/ 7318938 w 11243827"/>
              <a:gd name="connsiteY128" fmla="*/ 5596200 h 5641173"/>
              <a:gd name="connsiteX129" fmla="*/ 7307784 w 11243827"/>
              <a:gd name="connsiteY129" fmla="*/ 5594065 h 5641173"/>
              <a:gd name="connsiteX130" fmla="*/ 7288540 w 11243827"/>
              <a:gd name="connsiteY130" fmla="*/ 5589320 h 5641173"/>
              <a:gd name="connsiteX131" fmla="*/ 7282537 w 11243827"/>
              <a:gd name="connsiteY131" fmla="*/ 5588660 h 5641173"/>
              <a:gd name="connsiteX132" fmla="*/ 7269466 w 11243827"/>
              <a:gd name="connsiteY132" fmla="*/ 5581404 h 5641173"/>
              <a:gd name="connsiteX133" fmla="*/ 7244165 w 11243827"/>
              <a:gd name="connsiteY133" fmla="*/ 5575200 h 5641173"/>
              <a:gd name="connsiteX134" fmla="*/ 7199619 w 11243827"/>
              <a:gd name="connsiteY134" fmla="*/ 5553550 h 5641173"/>
              <a:gd name="connsiteX135" fmla="*/ 7173434 w 11243827"/>
              <a:gd name="connsiteY135" fmla="*/ 5543219 h 5641173"/>
              <a:gd name="connsiteX136" fmla="*/ 7155718 w 11243827"/>
              <a:gd name="connsiteY136" fmla="*/ 5533697 h 5641173"/>
              <a:gd name="connsiteX137" fmla="*/ 7103430 w 11243827"/>
              <a:gd name="connsiteY137" fmla="*/ 5520249 h 5641173"/>
              <a:gd name="connsiteX138" fmla="*/ 7013746 w 11243827"/>
              <a:gd name="connsiteY138" fmla="*/ 5502470 h 5641173"/>
              <a:gd name="connsiteX139" fmla="*/ 6995379 w 11243827"/>
              <a:gd name="connsiteY139" fmla="*/ 5497693 h 5641173"/>
              <a:gd name="connsiteX140" fmla="*/ 6982475 w 11243827"/>
              <a:gd name="connsiteY140" fmla="*/ 5489641 h 5641173"/>
              <a:gd name="connsiteX141" fmla="*/ 6981994 w 11243827"/>
              <a:gd name="connsiteY141" fmla="*/ 5484335 h 5641173"/>
              <a:gd name="connsiteX142" fmla="*/ 6972355 w 11243827"/>
              <a:gd name="connsiteY142" fmla="*/ 5481074 h 5641173"/>
              <a:gd name="connsiteX143" fmla="*/ 6970394 w 11243827"/>
              <a:gd name="connsiteY143" fmla="*/ 5479383 h 5641173"/>
              <a:gd name="connsiteX144" fmla="*/ 6958543 w 11243827"/>
              <a:gd name="connsiteY144" fmla="*/ 5470507 h 5641173"/>
              <a:gd name="connsiteX145" fmla="*/ 6918276 w 11243827"/>
              <a:gd name="connsiteY145" fmla="*/ 5472034 h 5641173"/>
              <a:gd name="connsiteX146" fmla="*/ 6881046 w 11243827"/>
              <a:gd name="connsiteY146" fmla="*/ 5457070 h 5641173"/>
              <a:gd name="connsiteX147" fmla="*/ 6752164 w 11243827"/>
              <a:gd name="connsiteY147" fmla="*/ 5425021 h 5641173"/>
              <a:gd name="connsiteX148" fmla="*/ 6724964 w 11243827"/>
              <a:gd name="connsiteY148" fmla="*/ 5414071 h 5641173"/>
              <a:gd name="connsiteX149" fmla="*/ 6683286 w 11243827"/>
              <a:gd name="connsiteY149" fmla="*/ 5432830 h 5641173"/>
              <a:gd name="connsiteX150" fmla="*/ 6644277 w 11243827"/>
              <a:gd name="connsiteY150" fmla="*/ 5429684 h 5641173"/>
              <a:gd name="connsiteX151" fmla="*/ 6532914 w 11243827"/>
              <a:gd name="connsiteY151" fmla="*/ 5431205 h 5641173"/>
              <a:gd name="connsiteX152" fmla="*/ 6307459 w 11243827"/>
              <a:gd name="connsiteY152" fmla="*/ 5467087 h 5641173"/>
              <a:gd name="connsiteX153" fmla="*/ 6196243 w 11243827"/>
              <a:gd name="connsiteY153" fmla="*/ 5515042 h 5641173"/>
              <a:gd name="connsiteX154" fmla="*/ 6099124 w 11243827"/>
              <a:gd name="connsiteY154" fmla="*/ 5516848 h 5641173"/>
              <a:gd name="connsiteX155" fmla="*/ 6016077 w 11243827"/>
              <a:gd name="connsiteY155" fmla="*/ 5528642 h 5641173"/>
              <a:gd name="connsiteX156" fmla="*/ 6004389 w 11243827"/>
              <a:gd name="connsiteY156" fmla="*/ 5531206 h 5641173"/>
              <a:gd name="connsiteX157" fmla="*/ 5933945 w 11243827"/>
              <a:gd name="connsiteY157" fmla="*/ 5538840 h 5641173"/>
              <a:gd name="connsiteX158" fmla="*/ 5883936 w 11243827"/>
              <a:gd name="connsiteY158" fmla="*/ 5553807 h 5641173"/>
              <a:gd name="connsiteX159" fmla="*/ 5798331 w 11243827"/>
              <a:gd name="connsiteY159" fmla="*/ 5564248 h 5641173"/>
              <a:gd name="connsiteX160" fmla="*/ 5712738 w 11243827"/>
              <a:gd name="connsiteY160" fmla="*/ 5573120 h 5641173"/>
              <a:gd name="connsiteX161" fmla="*/ 5681342 w 11243827"/>
              <a:gd name="connsiteY161" fmla="*/ 5575621 h 5641173"/>
              <a:gd name="connsiteX162" fmla="*/ 5627167 w 11243827"/>
              <a:gd name="connsiteY162" fmla="*/ 5583215 h 5641173"/>
              <a:gd name="connsiteX163" fmla="*/ 5591414 w 11243827"/>
              <a:gd name="connsiteY163" fmla="*/ 5587695 h 5641173"/>
              <a:gd name="connsiteX164" fmla="*/ 5583028 w 11243827"/>
              <a:gd name="connsiteY164" fmla="*/ 5580877 h 5641173"/>
              <a:gd name="connsiteX165" fmla="*/ 5549426 w 11243827"/>
              <a:gd name="connsiteY165" fmla="*/ 5582858 h 5641173"/>
              <a:gd name="connsiteX166" fmla="*/ 5519999 w 11243827"/>
              <a:gd name="connsiteY166" fmla="*/ 5592246 h 5641173"/>
              <a:gd name="connsiteX167" fmla="*/ 5480028 w 11243827"/>
              <a:gd name="connsiteY167" fmla="*/ 5597282 h 5641173"/>
              <a:gd name="connsiteX168" fmla="*/ 5456175 w 11243827"/>
              <a:gd name="connsiteY168" fmla="*/ 5600371 h 5641173"/>
              <a:gd name="connsiteX169" fmla="*/ 5388463 w 11243827"/>
              <a:gd name="connsiteY169" fmla="*/ 5602638 h 5641173"/>
              <a:gd name="connsiteX170" fmla="*/ 5265898 w 11243827"/>
              <a:gd name="connsiteY170" fmla="*/ 5591830 h 5641173"/>
              <a:gd name="connsiteX171" fmla="*/ 5231231 w 11243827"/>
              <a:gd name="connsiteY171" fmla="*/ 5592790 h 5641173"/>
              <a:gd name="connsiteX172" fmla="*/ 5226996 w 11243827"/>
              <a:gd name="connsiteY172" fmla="*/ 5595040 h 5641173"/>
              <a:gd name="connsiteX173" fmla="*/ 5175988 w 11243827"/>
              <a:gd name="connsiteY173" fmla="*/ 5588131 h 5641173"/>
              <a:gd name="connsiteX174" fmla="*/ 5107470 w 11243827"/>
              <a:gd name="connsiteY174" fmla="*/ 5594771 h 5641173"/>
              <a:gd name="connsiteX175" fmla="*/ 5027868 w 11243827"/>
              <a:gd name="connsiteY175" fmla="*/ 5605624 h 5641173"/>
              <a:gd name="connsiteX176" fmla="*/ 5007324 w 11243827"/>
              <a:gd name="connsiteY176" fmla="*/ 5609209 h 5641173"/>
              <a:gd name="connsiteX177" fmla="*/ 4952559 w 11243827"/>
              <a:gd name="connsiteY177" fmla="*/ 5611402 h 5641173"/>
              <a:gd name="connsiteX178" fmla="*/ 4826081 w 11243827"/>
              <a:gd name="connsiteY178" fmla="*/ 5616191 h 5641173"/>
              <a:gd name="connsiteX179" fmla="*/ 4823501 w 11243827"/>
              <a:gd name="connsiteY179" fmla="*/ 5619174 h 5641173"/>
              <a:gd name="connsiteX180" fmla="*/ 4813093 w 11243827"/>
              <a:gd name="connsiteY180" fmla="*/ 5620026 h 5641173"/>
              <a:gd name="connsiteX181" fmla="*/ 4810563 w 11243827"/>
              <a:gd name="connsiteY181" fmla="*/ 5620787 h 5641173"/>
              <a:gd name="connsiteX182" fmla="*/ 4795818 w 11243827"/>
              <a:gd name="connsiteY182" fmla="*/ 5624618 h 5641173"/>
              <a:gd name="connsiteX183" fmla="*/ 4758404 w 11243827"/>
              <a:gd name="connsiteY183" fmla="*/ 5619510 h 5641173"/>
              <a:gd name="connsiteX184" fmla="*/ 4717254 w 11243827"/>
              <a:gd name="connsiteY184" fmla="*/ 5624155 h 5641173"/>
              <a:gd name="connsiteX185" fmla="*/ 4591958 w 11243827"/>
              <a:gd name="connsiteY185" fmla="*/ 5624710 h 5641173"/>
              <a:gd name="connsiteX186" fmla="*/ 4476215 w 11243827"/>
              <a:gd name="connsiteY186" fmla="*/ 5628210 h 5641173"/>
              <a:gd name="connsiteX187" fmla="*/ 4425193 w 11243827"/>
              <a:gd name="connsiteY187" fmla="*/ 5627414 h 5641173"/>
              <a:gd name="connsiteX188" fmla="*/ 4383866 w 11243827"/>
              <a:gd name="connsiteY188" fmla="*/ 5626546 h 5641173"/>
              <a:gd name="connsiteX189" fmla="*/ 4385596 w 11243827"/>
              <a:gd name="connsiteY189" fmla="*/ 5634646 h 5641173"/>
              <a:gd name="connsiteX190" fmla="*/ 4360864 w 11243827"/>
              <a:gd name="connsiteY190" fmla="*/ 5641173 h 5641173"/>
              <a:gd name="connsiteX191" fmla="*/ 4328321 w 11243827"/>
              <a:gd name="connsiteY191" fmla="*/ 5626332 h 5641173"/>
              <a:gd name="connsiteX192" fmla="*/ 4309842 w 11243827"/>
              <a:gd name="connsiteY192" fmla="*/ 5626471 h 5641173"/>
              <a:gd name="connsiteX193" fmla="*/ 4277424 w 11243827"/>
              <a:gd name="connsiteY193" fmla="*/ 5631598 h 5641173"/>
              <a:gd name="connsiteX194" fmla="*/ 4266627 w 11243827"/>
              <a:gd name="connsiteY194" fmla="*/ 5633969 h 5641173"/>
              <a:gd name="connsiteX195" fmla="*/ 4185525 w 11243827"/>
              <a:gd name="connsiteY195" fmla="*/ 5617508 h 5641173"/>
              <a:gd name="connsiteX196" fmla="*/ 4177617 w 11243827"/>
              <a:gd name="connsiteY196" fmla="*/ 5610903 h 5641173"/>
              <a:gd name="connsiteX197" fmla="*/ 4136948 w 11243827"/>
              <a:gd name="connsiteY197" fmla="*/ 5608031 h 5641173"/>
              <a:gd name="connsiteX198" fmla="*/ 4132323 w 11243827"/>
              <a:gd name="connsiteY198" fmla="*/ 5609784 h 5641173"/>
              <a:gd name="connsiteX199" fmla="*/ 4098620 w 11243827"/>
              <a:gd name="connsiteY199" fmla="*/ 5599672 h 5641173"/>
              <a:gd name="connsiteX200" fmla="*/ 3963475 w 11243827"/>
              <a:gd name="connsiteY200" fmla="*/ 5581841 h 5641173"/>
              <a:gd name="connsiteX201" fmla="*/ 3703613 w 11243827"/>
              <a:gd name="connsiteY201" fmla="*/ 5572482 h 5641173"/>
              <a:gd name="connsiteX202" fmla="*/ 3432987 w 11243827"/>
              <a:gd name="connsiteY202" fmla="*/ 5545768 h 5641173"/>
              <a:gd name="connsiteX203" fmla="*/ 3176381 w 11243827"/>
              <a:gd name="connsiteY203" fmla="*/ 5556110 h 5641173"/>
              <a:gd name="connsiteX204" fmla="*/ 2710156 w 11243827"/>
              <a:gd name="connsiteY204" fmla="*/ 5527517 h 5641173"/>
              <a:gd name="connsiteX205" fmla="*/ 2550206 w 11243827"/>
              <a:gd name="connsiteY205" fmla="*/ 5524958 h 5641173"/>
              <a:gd name="connsiteX206" fmla="*/ 2443041 w 11243827"/>
              <a:gd name="connsiteY206" fmla="*/ 5523990 h 5641173"/>
              <a:gd name="connsiteX207" fmla="*/ 2435613 w 11243827"/>
              <a:gd name="connsiteY207" fmla="*/ 5526704 h 5641173"/>
              <a:gd name="connsiteX208" fmla="*/ 2405682 w 11243827"/>
              <a:gd name="connsiteY208" fmla="*/ 5528307 h 5641173"/>
              <a:gd name="connsiteX209" fmla="*/ 2397487 w 11243827"/>
              <a:gd name="connsiteY209" fmla="*/ 5540337 h 5641173"/>
              <a:gd name="connsiteX210" fmla="*/ 2297454 w 11243827"/>
              <a:gd name="connsiteY210" fmla="*/ 5550765 h 5641173"/>
              <a:gd name="connsiteX211" fmla="*/ 2056700 w 11243827"/>
              <a:gd name="connsiteY211" fmla="*/ 5555489 h 5641173"/>
              <a:gd name="connsiteX212" fmla="*/ 1878530 w 11243827"/>
              <a:gd name="connsiteY212" fmla="*/ 5535330 h 5641173"/>
              <a:gd name="connsiteX213" fmla="*/ 1859292 w 11243827"/>
              <a:gd name="connsiteY213" fmla="*/ 5535461 h 5641173"/>
              <a:gd name="connsiteX214" fmla="*/ 1835626 w 11243827"/>
              <a:gd name="connsiteY214" fmla="*/ 5533793 h 5641173"/>
              <a:gd name="connsiteX215" fmla="*/ 1798939 w 11243827"/>
              <a:gd name="connsiteY215" fmla="*/ 5540285 h 5641173"/>
              <a:gd name="connsiteX216" fmla="*/ 1779046 w 11243827"/>
              <a:gd name="connsiteY216" fmla="*/ 5549949 h 5641173"/>
              <a:gd name="connsiteX217" fmla="*/ 1772421 w 11243827"/>
              <a:gd name="connsiteY217" fmla="*/ 5549018 h 5641173"/>
              <a:gd name="connsiteX218" fmla="*/ 1772052 w 11243827"/>
              <a:gd name="connsiteY218" fmla="*/ 5545689 h 5641173"/>
              <a:gd name="connsiteX219" fmla="*/ 1711543 w 11243827"/>
              <a:gd name="connsiteY219" fmla="*/ 5534558 h 5641173"/>
              <a:gd name="connsiteX220" fmla="*/ 1631462 w 11243827"/>
              <a:gd name="connsiteY220" fmla="*/ 5491807 h 5641173"/>
              <a:gd name="connsiteX221" fmla="*/ 1538763 w 11243827"/>
              <a:gd name="connsiteY221" fmla="*/ 5482781 h 5641173"/>
              <a:gd name="connsiteX222" fmla="*/ 1501533 w 11243827"/>
              <a:gd name="connsiteY222" fmla="*/ 5467817 h 5641173"/>
              <a:gd name="connsiteX223" fmla="*/ 1461266 w 11243827"/>
              <a:gd name="connsiteY223" fmla="*/ 5469343 h 5641173"/>
              <a:gd name="connsiteX224" fmla="*/ 1449415 w 11243827"/>
              <a:gd name="connsiteY224" fmla="*/ 5460467 h 5641173"/>
              <a:gd name="connsiteX225" fmla="*/ 1447454 w 11243827"/>
              <a:gd name="connsiteY225" fmla="*/ 5458776 h 5641173"/>
              <a:gd name="connsiteX226" fmla="*/ 1437814 w 11243827"/>
              <a:gd name="connsiteY226" fmla="*/ 5455515 h 5641173"/>
              <a:gd name="connsiteX227" fmla="*/ 1437334 w 11243827"/>
              <a:gd name="connsiteY227" fmla="*/ 5450209 h 5641173"/>
              <a:gd name="connsiteX228" fmla="*/ 1424429 w 11243827"/>
              <a:gd name="connsiteY228" fmla="*/ 5442157 h 5641173"/>
              <a:gd name="connsiteX229" fmla="*/ 1406063 w 11243827"/>
              <a:gd name="connsiteY229" fmla="*/ 5437380 h 5641173"/>
              <a:gd name="connsiteX230" fmla="*/ 1316379 w 11243827"/>
              <a:gd name="connsiteY230" fmla="*/ 5419601 h 5641173"/>
              <a:gd name="connsiteX231" fmla="*/ 1264090 w 11243827"/>
              <a:gd name="connsiteY231" fmla="*/ 5406153 h 5641173"/>
              <a:gd name="connsiteX232" fmla="*/ 1246374 w 11243827"/>
              <a:gd name="connsiteY232" fmla="*/ 5396631 h 5641173"/>
              <a:gd name="connsiteX233" fmla="*/ 1220190 w 11243827"/>
              <a:gd name="connsiteY233" fmla="*/ 5386301 h 5641173"/>
              <a:gd name="connsiteX234" fmla="*/ 1175643 w 11243827"/>
              <a:gd name="connsiteY234" fmla="*/ 5364651 h 5641173"/>
              <a:gd name="connsiteX235" fmla="*/ 1150342 w 11243827"/>
              <a:gd name="connsiteY235" fmla="*/ 5358447 h 5641173"/>
              <a:gd name="connsiteX236" fmla="*/ 1112024 w 11243827"/>
              <a:gd name="connsiteY236" fmla="*/ 5345786 h 5641173"/>
              <a:gd name="connsiteX237" fmla="*/ 1100870 w 11243827"/>
              <a:gd name="connsiteY237" fmla="*/ 5343651 h 5641173"/>
              <a:gd name="connsiteX238" fmla="*/ 1096383 w 11243827"/>
              <a:gd name="connsiteY238" fmla="*/ 5343015 h 5641173"/>
              <a:gd name="connsiteX239" fmla="*/ 1058039 w 11243827"/>
              <a:gd name="connsiteY239" fmla="*/ 5343504 h 5641173"/>
              <a:gd name="connsiteX240" fmla="*/ 1055426 w 11243827"/>
              <a:gd name="connsiteY240" fmla="*/ 5339088 h 5641173"/>
              <a:gd name="connsiteX241" fmla="*/ 1044738 w 11243827"/>
              <a:gd name="connsiteY241" fmla="*/ 5333063 h 5641173"/>
              <a:gd name="connsiteX242" fmla="*/ 1033909 w 11243827"/>
              <a:gd name="connsiteY242" fmla="*/ 5335680 h 5641173"/>
              <a:gd name="connsiteX243" fmla="*/ 1012649 w 11243827"/>
              <a:gd name="connsiteY243" fmla="*/ 5334541 h 5641173"/>
              <a:gd name="connsiteX244" fmla="*/ 1007115 w 11243827"/>
              <a:gd name="connsiteY244" fmla="*/ 5332775 h 5641173"/>
              <a:gd name="connsiteX245" fmla="*/ 987447 w 11243827"/>
              <a:gd name="connsiteY245" fmla="*/ 5346462 h 5641173"/>
              <a:gd name="connsiteX246" fmla="*/ 953418 w 11243827"/>
              <a:gd name="connsiteY246" fmla="*/ 5333901 h 5641173"/>
              <a:gd name="connsiteX247" fmla="*/ 916854 w 11243827"/>
              <a:gd name="connsiteY247" fmla="*/ 5329435 h 5641173"/>
              <a:gd name="connsiteX248" fmla="*/ 905651 w 11243827"/>
              <a:gd name="connsiteY248" fmla="*/ 5332114 h 5641173"/>
              <a:gd name="connsiteX249" fmla="*/ 838405 w 11243827"/>
              <a:gd name="connsiteY249" fmla="*/ 5339470 h 5641173"/>
              <a:gd name="connsiteX250" fmla="*/ 817627 w 11243827"/>
              <a:gd name="connsiteY250" fmla="*/ 5330580 h 5641173"/>
              <a:gd name="connsiteX251" fmla="*/ 801817 w 11243827"/>
              <a:gd name="connsiteY251" fmla="*/ 5325937 h 5641173"/>
              <a:gd name="connsiteX252" fmla="*/ 798857 w 11243827"/>
              <a:gd name="connsiteY252" fmla="*/ 5320979 h 5641173"/>
              <a:gd name="connsiteX253" fmla="*/ 788354 w 11243827"/>
              <a:gd name="connsiteY253" fmla="*/ 5320143 h 5641173"/>
              <a:gd name="connsiteX254" fmla="*/ 785726 w 11243827"/>
              <a:gd name="connsiteY254" fmla="*/ 5318989 h 5641173"/>
              <a:gd name="connsiteX255" fmla="*/ 770507 w 11243827"/>
              <a:gd name="connsiteY255" fmla="*/ 5313309 h 5641173"/>
              <a:gd name="connsiteX256" fmla="*/ 733810 w 11243827"/>
              <a:gd name="connsiteY256" fmla="*/ 5324286 h 5641173"/>
              <a:gd name="connsiteX257" fmla="*/ 692117 w 11243827"/>
              <a:gd name="connsiteY257" fmla="*/ 5318786 h 5641173"/>
              <a:gd name="connsiteX258" fmla="*/ 574943 w 11243827"/>
              <a:gd name="connsiteY258" fmla="*/ 5327578 h 5641173"/>
              <a:gd name="connsiteX259" fmla="*/ 441302 w 11243827"/>
              <a:gd name="connsiteY259" fmla="*/ 5307062 h 5641173"/>
              <a:gd name="connsiteX260" fmla="*/ 336819 w 11243827"/>
              <a:gd name="connsiteY260" fmla="*/ 5336690 h 5641173"/>
              <a:gd name="connsiteX261" fmla="*/ 270932 w 11243827"/>
              <a:gd name="connsiteY261" fmla="*/ 5345451 h 5641173"/>
              <a:gd name="connsiteX262" fmla="*/ 194189 w 11243827"/>
              <a:gd name="connsiteY262" fmla="*/ 5343588 h 5641173"/>
              <a:gd name="connsiteX263" fmla="*/ 192552 w 11243827"/>
              <a:gd name="connsiteY263" fmla="*/ 5342845 h 5641173"/>
              <a:gd name="connsiteX264" fmla="*/ 178320 w 11243827"/>
              <a:gd name="connsiteY264" fmla="*/ 5343766 h 5641173"/>
              <a:gd name="connsiteX265" fmla="*/ 175596 w 11243827"/>
              <a:gd name="connsiteY265" fmla="*/ 5346411 h 5641173"/>
              <a:gd name="connsiteX266" fmla="*/ 147287 w 11243827"/>
              <a:gd name="connsiteY266" fmla="*/ 5352625 h 5641173"/>
              <a:gd name="connsiteX267" fmla="*/ 114847 w 11243827"/>
              <a:gd name="connsiteY267" fmla="*/ 5355844 h 5641173"/>
              <a:gd name="connsiteX268" fmla="*/ 114306 w 11243827"/>
              <a:gd name="connsiteY268" fmla="*/ 5354983 h 5641173"/>
              <a:gd name="connsiteX269" fmla="*/ 89264 w 11243827"/>
              <a:gd name="connsiteY269" fmla="*/ 5348886 h 5641173"/>
              <a:gd name="connsiteX270" fmla="*/ 49794 w 11243827"/>
              <a:gd name="connsiteY270" fmla="*/ 5329950 h 5641173"/>
              <a:gd name="connsiteX271" fmla="*/ 19924 w 11243827"/>
              <a:gd name="connsiteY271" fmla="*/ 5334282 h 5641173"/>
              <a:gd name="connsiteX272" fmla="*/ 13819 w 11243827"/>
              <a:gd name="connsiteY272" fmla="*/ 5334653 h 5641173"/>
              <a:gd name="connsiteX273" fmla="*/ 13657 w 11243827"/>
              <a:gd name="connsiteY273" fmla="*/ 5334455 h 5641173"/>
              <a:gd name="connsiteX274" fmla="*/ 7139 w 11243827"/>
              <a:gd name="connsiteY274" fmla="*/ 5334438 h 5641173"/>
              <a:gd name="connsiteX275" fmla="*/ 2684 w 11243827"/>
              <a:gd name="connsiteY275" fmla="*/ 5335333 h 5641173"/>
              <a:gd name="connsiteX276" fmla="*/ 0 w 11243827"/>
              <a:gd name="connsiteY276" fmla="*/ 5335496 h 5641173"/>
              <a:gd name="connsiteX277" fmla="*/ 0 w 11243827"/>
              <a:gd name="connsiteY277" fmla="*/ 10592 h 5641173"/>
              <a:gd name="connsiteX278" fmla="*/ 11243827 w 11243827"/>
              <a:gd name="connsiteY278" fmla="*/ 0 h 5641173"/>
              <a:gd name="connsiteX0" fmla="*/ 11243827 w 11243827"/>
              <a:gd name="connsiteY0" fmla="*/ 0 h 5641173"/>
              <a:gd name="connsiteX1" fmla="*/ 11243827 w 11243827"/>
              <a:gd name="connsiteY1" fmla="*/ 5209610 h 5641173"/>
              <a:gd name="connsiteX2" fmla="*/ 11240675 w 11243827"/>
              <a:gd name="connsiteY2" fmla="*/ 5210442 h 5641173"/>
              <a:gd name="connsiteX3" fmla="*/ 11179959 w 11243827"/>
              <a:gd name="connsiteY3" fmla="*/ 5221199 h 5641173"/>
              <a:gd name="connsiteX4" fmla="*/ 11105493 w 11243827"/>
              <a:gd name="connsiteY4" fmla="*/ 5259905 h 5641173"/>
              <a:gd name="connsiteX5" fmla="*/ 11078640 w 11243827"/>
              <a:gd name="connsiteY5" fmla="*/ 5263531 h 5641173"/>
              <a:gd name="connsiteX6" fmla="*/ 11079616 w 11243827"/>
              <a:gd name="connsiteY6" fmla="*/ 5270380 h 5641173"/>
              <a:gd name="connsiteX7" fmla="*/ 11069641 w 11243827"/>
              <a:gd name="connsiteY7" fmla="*/ 5270884 h 5641173"/>
              <a:gd name="connsiteX8" fmla="*/ 11047377 w 11243827"/>
              <a:gd name="connsiteY8" fmla="*/ 5271051 h 5641173"/>
              <a:gd name="connsiteX9" fmla="*/ 10980705 w 11243827"/>
              <a:gd name="connsiteY9" fmla="*/ 5272951 h 5641173"/>
              <a:gd name="connsiteX10" fmla="*/ 10962514 w 11243827"/>
              <a:gd name="connsiteY10" fmla="*/ 5286084 h 5641173"/>
              <a:gd name="connsiteX11" fmla="*/ 10945307 w 11243827"/>
              <a:gd name="connsiteY11" fmla="*/ 5286290 h 5641173"/>
              <a:gd name="connsiteX12" fmla="*/ 10845516 w 11243827"/>
              <a:gd name="connsiteY12" fmla="*/ 5303894 h 5641173"/>
              <a:gd name="connsiteX13" fmla="*/ 10831795 w 11243827"/>
              <a:gd name="connsiteY13" fmla="*/ 5305210 h 5641173"/>
              <a:gd name="connsiteX14" fmla="*/ 10824365 w 11243827"/>
              <a:gd name="connsiteY14" fmla="*/ 5311111 h 5641173"/>
              <a:gd name="connsiteX15" fmla="*/ 10797756 w 11243827"/>
              <a:gd name="connsiteY15" fmla="*/ 5312285 h 5641173"/>
              <a:gd name="connsiteX16" fmla="*/ 10796525 w 11243827"/>
              <a:gd name="connsiteY16" fmla="*/ 5315645 h 5641173"/>
              <a:gd name="connsiteX17" fmla="*/ 10709063 w 11243827"/>
              <a:gd name="connsiteY17" fmla="*/ 5344492 h 5641173"/>
              <a:gd name="connsiteX18" fmla="*/ 10694078 w 11243827"/>
              <a:gd name="connsiteY18" fmla="*/ 5349258 h 5641173"/>
              <a:gd name="connsiteX19" fmla="*/ 10681131 w 11243827"/>
              <a:gd name="connsiteY19" fmla="*/ 5347812 h 5641173"/>
              <a:gd name="connsiteX20" fmla="*/ 10609448 w 11243827"/>
              <a:gd name="connsiteY20" fmla="*/ 5351931 h 5641173"/>
              <a:gd name="connsiteX21" fmla="*/ 10592397 w 11243827"/>
              <a:gd name="connsiteY21" fmla="*/ 5349402 h 5641173"/>
              <a:gd name="connsiteX22" fmla="*/ 10585227 w 11243827"/>
              <a:gd name="connsiteY22" fmla="*/ 5344063 h 5641173"/>
              <a:gd name="connsiteX23" fmla="*/ 10557472 w 11243827"/>
              <a:gd name="connsiteY23" fmla="*/ 5354151 h 5641173"/>
              <a:gd name="connsiteX24" fmla="*/ 10514646 w 11243827"/>
              <a:gd name="connsiteY24" fmla="*/ 5361064 h 5641173"/>
              <a:gd name="connsiteX25" fmla="*/ 10494292 w 11243827"/>
              <a:gd name="connsiteY25" fmla="*/ 5366054 h 5641173"/>
              <a:gd name="connsiteX26" fmla="*/ 10477869 w 11243827"/>
              <a:gd name="connsiteY26" fmla="*/ 5363025 h 5641173"/>
              <a:gd name="connsiteX27" fmla="*/ 10384411 w 11243827"/>
              <a:gd name="connsiteY27" fmla="*/ 5362257 h 5641173"/>
              <a:gd name="connsiteX28" fmla="*/ 10362921 w 11243827"/>
              <a:gd name="connsiteY28" fmla="*/ 5357444 h 5641173"/>
              <a:gd name="connsiteX29" fmla="*/ 10352736 w 11243827"/>
              <a:gd name="connsiteY29" fmla="*/ 5347851 h 5641173"/>
              <a:gd name="connsiteX30" fmla="*/ 10344754 w 11243827"/>
              <a:gd name="connsiteY30" fmla="*/ 5351272 h 5641173"/>
              <a:gd name="connsiteX31" fmla="*/ 10288226 w 11243827"/>
              <a:gd name="connsiteY31" fmla="*/ 5351613 h 5641173"/>
              <a:gd name="connsiteX32" fmla="*/ 10251350 w 11243827"/>
              <a:gd name="connsiteY32" fmla="*/ 5352711 h 5641173"/>
              <a:gd name="connsiteX33" fmla="*/ 10249108 w 11243827"/>
              <a:gd name="connsiteY33" fmla="*/ 5365881 h 5641173"/>
              <a:gd name="connsiteX34" fmla="*/ 10216272 w 11243827"/>
              <a:gd name="connsiteY34" fmla="*/ 5370573 h 5641173"/>
              <a:gd name="connsiteX35" fmla="*/ 10181278 w 11243827"/>
              <a:gd name="connsiteY35" fmla="*/ 5362119 h 5641173"/>
              <a:gd name="connsiteX36" fmla="*/ 10140033 w 11243827"/>
              <a:gd name="connsiteY36" fmla="*/ 5363304 h 5641173"/>
              <a:gd name="connsiteX37" fmla="*/ 10115353 w 11243827"/>
              <a:gd name="connsiteY37" fmla="*/ 5363869 h 5641173"/>
              <a:gd name="connsiteX38" fmla="*/ 10050578 w 11243827"/>
              <a:gd name="connsiteY38" fmla="*/ 5376153 h 5641173"/>
              <a:gd name="connsiteX39" fmla="*/ 9945478 w 11243827"/>
              <a:gd name="connsiteY39" fmla="*/ 5422859 h 5641173"/>
              <a:gd name="connsiteX40" fmla="*/ 9912481 w 11243827"/>
              <a:gd name="connsiteY40" fmla="*/ 5429477 h 5641173"/>
              <a:gd name="connsiteX41" fmla="*/ 9906713 w 11243827"/>
              <a:gd name="connsiteY41" fmla="*/ 5426784 h 5641173"/>
              <a:gd name="connsiteX42" fmla="*/ 9742436 w 11243827"/>
              <a:gd name="connsiteY42" fmla="*/ 5454834 h 5641173"/>
              <a:gd name="connsiteX43" fmla="*/ 9713044 w 11243827"/>
              <a:gd name="connsiteY43" fmla="*/ 5456476 h 5641173"/>
              <a:gd name="connsiteX44" fmla="*/ 9691033 w 11243827"/>
              <a:gd name="connsiteY44" fmla="*/ 5455451 h 5641173"/>
              <a:gd name="connsiteX45" fmla="*/ 9638355 w 11243827"/>
              <a:gd name="connsiteY45" fmla="*/ 5464794 h 5641173"/>
              <a:gd name="connsiteX46" fmla="*/ 9552434 w 11243827"/>
              <a:gd name="connsiteY46" fmla="*/ 5485280 h 5641173"/>
              <a:gd name="connsiteX47" fmla="*/ 9533883 w 11243827"/>
              <a:gd name="connsiteY47" fmla="*/ 5488516 h 5641173"/>
              <a:gd name="connsiteX48" fmla="*/ 9516916 w 11243827"/>
              <a:gd name="connsiteY48" fmla="*/ 5486828 h 5641173"/>
              <a:gd name="connsiteX49" fmla="*/ 9512093 w 11243827"/>
              <a:gd name="connsiteY49" fmla="*/ 5482541 h 5641173"/>
              <a:gd name="connsiteX50" fmla="*/ 9501725 w 11243827"/>
              <a:gd name="connsiteY50" fmla="*/ 5483603 h 5641173"/>
              <a:gd name="connsiteX51" fmla="*/ 9498754 w 11243827"/>
              <a:gd name="connsiteY51" fmla="*/ 5482951 h 5641173"/>
              <a:gd name="connsiteX52" fmla="*/ 9481932 w 11243827"/>
              <a:gd name="connsiteY52" fmla="*/ 5480151 h 5641173"/>
              <a:gd name="connsiteX53" fmla="*/ 9451321 w 11243827"/>
              <a:gd name="connsiteY53" fmla="*/ 5497375 h 5641173"/>
              <a:gd name="connsiteX54" fmla="*/ 9409298 w 11243827"/>
              <a:gd name="connsiteY54" fmla="*/ 5499478 h 5641173"/>
              <a:gd name="connsiteX55" fmla="*/ 9303056 w 11243827"/>
              <a:gd name="connsiteY55" fmla="*/ 5519093 h 5641173"/>
              <a:gd name="connsiteX56" fmla="*/ 9229078 w 11243827"/>
              <a:gd name="connsiteY56" fmla="*/ 5524154 h 5641173"/>
              <a:gd name="connsiteX57" fmla="*/ 9165105 w 11243827"/>
              <a:gd name="connsiteY57" fmla="*/ 5532892 h 5641173"/>
              <a:gd name="connsiteX58" fmla="*/ 9077301 w 11243827"/>
              <a:gd name="connsiteY58" fmla="*/ 5580356 h 5641173"/>
              <a:gd name="connsiteX59" fmla="*/ 8960065 w 11243827"/>
              <a:gd name="connsiteY59" fmla="*/ 5597982 h 5641173"/>
              <a:gd name="connsiteX60" fmla="*/ 8953536 w 11243827"/>
              <a:gd name="connsiteY60" fmla="*/ 5606638 h 5641173"/>
              <a:gd name="connsiteX61" fmla="*/ 8943907 w 11243827"/>
              <a:gd name="connsiteY61" fmla="*/ 5612541 h 5641173"/>
              <a:gd name="connsiteX62" fmla="*/ 8942046 w 11243827"/>
              <a:gd name="connsiteY62" fmla="*/ 5612112 h 5641173"/>
              <a:gd name="connsiteX63" fmla="*/ 8928824 w 11243827"/>
              <a:gd name="connsiteY63" fmla="*/ 5615549 h 5641173"/>
              <a:gd name="connsiteX64" fmla="*/ 8927294 w 11243827"/>
              <a:gd name="connsiteY64" fmla="*/ 5618607 h 5641173"/>
              <a:gd name="connsiteX65" fmla="*/ 8918651 w 11243827"/>
              <a:gd name="connsiteY65" fmla="*/ 5621688 h 5641173"/>
              <a:gd name="connsiteX66" fmla="*/ 8902772 w 11243827"/>
              <a:gd name="connsiteY66" fmla="*/ 5629703 h 5641173"/>
              <a:gd name="connsiteX67" fmla="*/ 8898724 w 11243827"/>
              <a:gd name="connsiteY67" fmla="*/ 5629379 h 5641173"/>
              <a:gd name="connsiteX68" fmla="*/ 8873099 w 11243827"/>
              <a:gd name="connsiteY68" fmla="*/ 5638628 h 5641173"/>
              <a:gd name="connsiteX69" fmla="*/ 8872234 w 11243827"/>
              <a:gd name="connsiteY69" fmla="*/ 5637889 h 5641173"/>
              <a:gd name="connsiteX70" fmla="*/ 8862777 w 11243827"/>
              <a:gd name="connsiteY70" fmla="*/ 5636711 h 5641173"/>
              <a:gd name="connsiteX71" fmla="*/ 8845869 w 11243827"/>
              <a:gd name="connsiteY71" fmla="*/ 5636436 h 5641173"/>
              <a:gd name="connsiteX72" fmla="*/ 8800548 w 11243827"/>
              <a:gd name="connsiteY72" fmla="*/ 5625084 h 5641173"/>
              <a:gd name="connsiteX73" fmla="*/ 8773774 w 11243827"/>
              <a:gd name="connsiteY73" fmla="*/ 5634630 h 5641173"/>
              <a:gd name="connsiteX74" fmla="*/ 8698255 w 11243827"/>
              <a:gd name="connsiteY74" fmla="*/ 5636083 h 5641173"/>
              <a:gd name="connsiteX75" fmla="*/ 8619167 w 11243827"/>
              <a:gd name="connsiteY75" fmla="*/ 5619130 h 5641173"/>
              <a:gd name="connsiteX76" fmla="*/ 8539822 w 11243827"/>
              <a:gd name="connsiteY76" fmla="*/ 5616905 h 5641173"/>
              <a:gd name="connsiteX77" fmla="*/ 8511094 w 11243827"/>
              <a:gd name="connsiteY77" fmla="*/ 5617360 h 5641173"/>
              <a:gd name="connsiteX78" fmla="*/ 8459886 w 11243827"/>
              <a:gd name="connsiteY78" fmla="*/ 5612612 h 5641173"/>
              <a:gd name="connsiteX79" fmla="*/ 8436432 w 11243827"/>
              <a:gd name="connsiteY79" fmla="*/ 5606990 h 5641173"/>
              <a:gd name="connsiteX80" fmla="*/ 8435403 w 11243827"/>
              <a:gd name="connsiteY80" fmla="*/ 5607336 h 5641173"/>
              <a:gd name="connsiteX81" fmla="*/ 8433307 w 11243827"/>
              <a:gd name="connsiteY81" fmla="*/ 5604917 h 5641173"/>
              <a:gd name="connsiteX82" fmla="*/ 8428968 w 11243827"/>
              <a:gd name="connsiteY82" fmla="*/ 5603796 h 5641173"/>
              <a:gd name="connsiteX83" fmla="*/ 8417124 w 11243827"/>
              <a:gd name="connsiteY83" fmla="*/ 5604518 h 5641173"/>
              <a:gd name="connsiteX84" fmla="*/ 8412669 w 11243827"/>
              <a:gd name="connsiteY84" fmla="*/ 5605413 h 5641173"/>
              <a:gd name="connsiteX85" fmla="*/ 8406152 w 11243827"/>
              <a:gd name="connsiteY85" fmla="*/ 5605396 h 5641173"/>
              <a:gd name="connsiteX86" fmla="*/ 8405989 w 11243827"/>
              <a:gd name="connsiteY86" fmla="*/ 5605197 h 5641173"/>
              <a:gd name="connsiteX87" fmla="*/ 8399884 w 11243827"/>
              <a:gd name="connsiteY87" fmla="*/ 5605568 h 5641173"/>
              <a:gd name="connsiteX88" fmla="*/ 8370014 w 11243827"/>
              <a:gd name="connsiteY88" fmla="*/ 5609900 h 5641173"/>
              <a:gd name="connsiteX89" fmla="*/ 8330544 w 11243827"/>
              <a:gd name="connsiteY89" fmla="*/ 5590964 h 5641173"/>
              <a:gd name="connsiteX90" fmla="*/ 8314221 w 11243827"/>
              <a:gd name="connsiteY90" fmla="*/ 5587682 h 5641173"/>
              <a:gd name="connsiteX91" fmla="*/ 8305502 w 11243827"/>
              <a:gd name="connsiteY91" fmla="*/ 5584868 h 5641173"/>
              <a:gd name="connsiteX92" fmla="*/ 8304962 w 11243827"/>
              <a:gd name="connsiteY92" fmla="*/ 5584007 h 5641173"/>
              <a:gd name="connsiteX93" fmla="*/ 8276324 w 11243827"/>
              <a:gd name="connsiteY93" fmla="*/ 5588260 h 5641173"/>
              <a:gd name="connsiteX94" fmla="*/ 8272522 w 11243827"/>
              <a:gd name="connsiteY94" fmla="*/ 5587226 h 5641173"/>
              <a:gd name="connsiteX95" fmla="*/ 8253857 w 11243827"/>
              <a:gd name="connsiteY95" fmla="*/ 5592043 h 5641173"/>
              <a:gd name="connsiteX96" fmla="*/ 8244212 w 11243827"/>
              <a:gd name="connsiteY96" fmla="*/ 5593439 h 5641173"/>
              <a:gd name="connsiteX97" fmla="*/ 8241488 w 11243827"/>
              <a:gd name="connsiteY97" fmla="*/ 5596085 h 5641173"/>
              <a:gd name="connsiteX98" fmla="*/ 8227256 w 11243827"/>
              <a:gd name="connsiteY98" fmla="*/ 5597005 h 5641173"/>
              <a:gd name="connsiteX99" fmla="*/ 8225619 w 11243827"/>
              <a:gd name="connsiteY99" fmla="*/ 5596262 h 5641173"/>
              <a:gd name="connsiteX100" fmla="*/ 8213882 w 11243827"/>
              <a:gd name="connsiteY100" fmla="*/ 5600179 h 5641173"/>
              <a:gd name="connsiteX101" fmla="*/ 8204045 w 11243827"/>
              <a:gd name="connsiteY101" fmla="*/ 5607275 h 5641173"/>
              <a:gd name="connsiteX102" fmla="*/ 8082989 w 11243827"/>
              <a:gd name="connsiteY102" fmla="*/ 5603160 h 5641173"/>
              <a:gd name="connsiteX103" fmla="*/ 7976942 w 11243827"/>
              <a:gd name="connsiteY103" fmla="*/ 5598455 h 5641173"/>
              <a:gd name="connsiteX104" fmla="*/ 7950121 w 11243827"/>
              <a:gd name="connsiteY104" fmla="*/ 5590893 h 5641173"/>
              <a:gd name="connsiteX105" fmla="*/ 7727691 w 11243827"/>
              <a:gd name="connsiteY105" fmla="*/ 5621064 h 5641173"/>
              <a:gd name="connsiteX106" fmla="*/ 7685998 w 11243827"/>
              <a:gd name="connsiteY106" fmla="*/ 5615564 h 5641173"/>
              <a:gd name="connsiteX107" fmla="*/ 7649302 w 11243827"/>
              <a:gd name="connsiteY107" fmla="*/ 5626541 h 5641173"/>
              <a:gd name="connsiteX108" fmla="*/ 7634083 w 11243827"/>
              <a:gd name="connsiteY108" fmla="*/ 5620862 h 5641173"/>
              <a:gd name="connsiteX109" fmla="*/ 7631455 w 11243827"/>
              <a:gd name="connsiteY109" fmla="*/ 5619708 h 5641173"/>
              <a:gd name="connsiteX110" fmla="*/ 7620952 w 11243827"/>
              <a:gd name="connsiteY110" fmla="*/ 5618872 h 5641173"/>
              <a:gd name="connsiteX111" fmla="*/ 7617992 w 11243827"/>
              <a:gd name="connsiteY111" fmla="*/ 5613914 h 5641173"/>
              <a:gd name="connsiteX112" fmla="*/ 7602182 w 11243827"/>
              <a:gd name="connsiteY112" fmla="*/ 5609271 h 5641173"/>
              <a:gd name="connsiteX113" fmla="*/ 7582847 w 11243827"/>
              <a:gd name="connsiteY113" fmla="*/ 5609047 h 5641173"/>
              <a:gd name="connsiteX114" fmla="*/ 7514158 w 11243827"/>
              <a:gd name="connsiteY114" fmla="*/ 5607737 h 5641173"/>
              <a:gd name="connsiteX115" fmla="*/ 7502955 w 11243827"/>
              <a:gd name="connsiteY115" fmla="*/ 5610415 h 5641173"/>
              <a:gd name="connsiteX116" fmla="*/ 7466391 w 11243827"/>
              <a:gd name="connsiteY116" fmla="*/ 5605949 h 5641173"/>
              <a:gd name="connsiteX117" fmla="*/ 7433806 w 11243827"/>
              <a:gd name="connsiteY117" fmla="*/ 5604945 h 5641173"/>
              <a:gd name="connsiteX118" fmla="*/ 7412693 w 11243827"/>
              <a:gd name="connsiteY118" fmla="*/ 5607075 h 5641173"/>
              <a:gd name="connsiteX119" fmla="*/ 7407159 w 11243827"/>
              <a:gd name="connsiteY119" fmla="*/ 5605310 h 5641173"/>
              <a:gd name="connsiteX120" fmla="*/ 7385900 w 11243827"/>
              <a:gd name="connsiteY120" fmla="*/ 5604171 h 5641173"/>
              <a:gd name="connsiteX121" fmla="*/ 7375071 w 11243827"/>
              <a:gd name="connsiteY121" fmla="*/ 5606788 h 5641173"/>
              <a:gd name="connsiteX122" fmla="*/ 7364382 w 11243827"/>
              <a:gd name="connsiteY122" fmla="*/ 5600762 h 5641173"/>
              <a:gd name="connsiteX123" fmla="*/ 7361770 w 11243827"/>
              <a:gd name="connsiteY123" fmla="*/ 5596347 h 5641173"/>
              <a:gd name="connsiteX124" fmla="*/ 7346641 w 11243827"/>
              <a:gd name="connsiteY124" fmla="*/ 5598329 h 5641173"/>
              <a:gd name="connsiteX125" fmla="*/ 7334238 w 11243827"/>
              <a:gd name="connsiteY125" fmla="*/ 5594014 h 5641173"/>
              <a:gd name="connsiteX126" fmla="*/ 7323426 w 11243827"/>
              <a:gd name="connsiteY126" fmla="*/ 5596835 h 5641173"/>
              <a:gd name="connsiteX127" fmla="*/ 7318938 w 11243827"/>
              <a:gd name="connsiteY127" fmla="*/ 5596200 h 5641173"/>
              <a:gd name="connsiteX128" fmla="*/ 7307784 w 11243827"/>
              <a:gd name="connsiteY128" fmla="*/ 5594065 h 5641173"/>
              <a:gd name="connsiteX129" fmla="*/ 7288540 w 11243827"/>
              <a:gd name="connsiteY129" fmla="*/ 5589320 h 5641173"/>
              <a:gd name="connsiteX130" fmla="*/ 7282537 w 11243827"/>
              <a:gd name="connsiteY130" fmla="*/ 5588660 h 5641173"/>
              <a:gd name="connsiteX131" fmla="*/ 7269466 w 11243827"/>
              <a:gd name="connsiteY131" fmla="*/ 5581404 h 5641173"/>
              <a:gd name="connsiteX132" fmla="*/ 7244165 w 11243827"/>
              <a:gd name="connsiteY132" fmla="*/ 5575200 h 5641173"/>
              <a:gd name="connsiteX133" fmla="*/ 7199619 w 11243827"/>
              <a:gd name="connsiteY133" fmla="*/ 5553550 h 5641173"/>
              <a:gd name="connsiteX134" fmla="*/ 7173434 w 11243827"/>
              <a:gd name="connsiteY134" fmla="*/ 5543219 h 5641173"/>
              <a:gd name="connsiteX135" fmla="*/ 7155718 w 11243827"/>
              <a:gd name="connsiteY135" fmla="*/ 5533697 h 5641173"/>
              <a:gd name="connsiteX136" fmla="*/ 7103430 w 11243827"/>
              <a:gd name="connsiteY136" fmla="*/ 5520249 h 5641173"/>
              <a:gd name="connsiteX137" fmla="*/ 7013746 w 11243827"/>
              <a:gd name="connsiteY137" fmla="*/ 5502470 h 5641173"/>
              <a:gd name="connsiteX138" fmla="*/ 6995379 w 11243827"/>
              <a:gd name="connsiteY138" fmla="*/ 5497693 h 5641173"/>
              <a:gd name="connsiteX139" fmla="*/ 6982475 w 11243827"/>
              <a:gd name="connsiteY139" fmla="*/ 5489641 h 5641173"/>
              <a:gd name="connsiteX140" fmla="*/ 6981994 w 11243827"/>
              <a:gd name="connsiteY140" fmla="*/ 5484335 h 5641173"/>
              <a:gd name="connsiteX141" fmla="*/ 6972355 w 11243827"/>
              <a:gd name="connsiteY141" fmla="*/ 5481074 h 5641173"/>
              <a:gd name="connsiteX142" fmla="*/ 6970394 w 11243827"/>
              <a:gd name="connsiteY142" fmla="*/ 5479383 h 5641173"/>
              <a:gd name="connsiteX143" fmla="*/ 6958543 w 11243827"/>
              <a:gd name="connsiteY143" fmla="*/ 5470507 h 5641173"/>
              <a:gd name="connsiteX144" fmla="*/ 6918276 w 11243827"/>
              <a:gd name="connsiteY144" fmla="*/ 5472034 h 5641173"/>
              <a:gd name="connsiteX145" fmla="*/ 6881046 w 11243827"/>
              <a:gd name="connsiteY145" fmla="*/ 5457070 h 5641173"/>
              <a:gd name="connsiteX146" fmla="*/ 6752164 w 11243827"/>
              <a:gd name="connsiteY146" fmla="*/ 5425021 h 5641173"/>
              <a:gd name="connsiteX147" fmla="*/ 6724964 w 11243827"/>
              <a:gd name="connsiteY147" fmla="*/ 5414071 h 5641173"/>
              <a:gd name="connsiteX148" fmla="*/ 6683286 w 11243827"/>
              <a:gd name="connsiteY148" fmla="*/ 5432830 h 5641173"/>
              <a:gd name="connsiteX149" fmla="*/ 6644277 w 11243827"/>
              <a:gd name="connsiteY149" fmla="*/ 5429684 h 5641173"/>
              <a:gd name="connsiteX150" fmla="*/ 6532914 w 11243827"/>
              <a:gd name="connsiteY150" fmla="*/ 5431205 h 5641173"/>
              <a:gd name="connsiteX151" fmla="*/ 6307459 w 11243827"/>
              <a:gd name="connsiteY151" fmla="*/ 5467087 h 5641173"/>
              <a:gd name="connsiteX152" fmla="*/ 6196243 w 11243827"/>
              <a:gd name="connsiteY152" fmla="*/ 5515042 h 5641173"/>
              <a:gd name="connsiteX153" fmla="*/ 6099124 w 11243827"/>
              <a:gd name="connsiteY153" fmla="*/ 5516848 h 5641173"/>
              <a:gd name="connsiteX154" fmla="*/ 6016077 w 11243827"/>
              <a:gd name="connsiteY154" fmla="*/ 5528642 h 5641173"/>
              <a:gd name="connsiteX155" fmla="*/ 6004389 w 11243827"/>
              <a:gd name="connsiteY155" fmla="*/ 5531206 h 5641173"/>
              <a:gd name="connsiteX156" fmla="*/ 5933945 w 11243827"/>
              <a:gd name="connsiteY156" fmla="*/ 5538840 h 5641173"/>
              <a:gd name="connsiteX157" fmla="*/ 5883936 w 11243827"/>
              <a:gd name="connsiteY157" fmla="*/ 5553807 h 5641173"/>
              <a:gd name="connsiteX158" fmla="*/ 5798331 w 11243827"/>
              <a:gd name="connsiteY158" fmla="*/ 5564248 h 5641173"/>
              <a:gd name="connsiteX159" fmla="*/ 5712738 w 11243827"/>
              <a:gd name="connsiteY159" fmla="*/ 5573120 h 5641173"/>
              <a:gd name="connsiteX160" fmla="*/ 5681342 w 11243827"/>
              <a:gd name="connsiteY160" fmla="*/ 5575621 h 5641173"/>
              <a:gd name="connsiteX161" fmla="*/ 5627167 w 11243827"/>
              <a:gd name="connsiteY161" fmla="*/ 5583215 h 5641173"/>
              <a:gd name="connsiteX162" fmla="*/ 5591414 w 11243827"/>
              <a:gd name="connsiteY162" fmla="*/ 5587695 h 5641173"/>
              <a:gd name="connsiteX163" fmla="*/ 5583028 w 11243827"/>
              <a:gd name="connsiteY163" fmla="*/ 5580877 h 5641173"/>
              <a:gd name="connsiteX164" fmla="*/ 5549426 w 11243827"/>
              <a:gd name="connsiteY164" fmla="*/ 5582858 h 5641173"/>
              <a:gd name="connsiteX165" fmla="*/ 5519999 w 11243827"/>
              <a:gd name="connsiteY165" fmla="*/ 5592246 h 5641173"/>
              <a:gd name="connsiteX166" fmla="*/ 5480028 w 11243827"/>
              <a:gd name="connsiteY166" fmla="*/ 5597282 h 5641173"/>
              <a:gd name="connsiteX167" fmla="*/ 5456175 w 11243827"/>
              <a:gd name="connsiteY167" fmla="*/ 5600371 h 5641173"/>
              <a:gd name="connsiteX168" fmla="*/ 5388463 w 11243827"/>
              <a:gd name="connsiteY168" fmla="*/ 5602638 h 5641173"/>
              <a:gd name="connsiteX169" fmla="*/ 5265898 w 11243827"/>
              <a:gd name="connsiteY169" fmla="*/ 5591830 h 5641173"/>
              <a:gd name="connsiteX170" fmla="*/ 5231231 w 11243827"/>
              <a:gd name="connsiteY170" fmla="*/ 5592790 h 5641173"/>
              <a:gd name="connsiteX171" fmla="*/ 5226996 w 11243827"/>
              <a:gd name="connsiteY171" fmla="*/ 5595040 h 5641173"/>
              <a:gd name="connsiteX172" fmla="*/ 5175988 w 11243827"/>
              <a:gd name="connsiteY172" fmla="*/ 5588131 h 5641173"/>
              <a:gd name="connsiteX173" fmla="*/ 5107470 w 11243827"/>
              <a:gd name="connsiteY173" fmla="*/ 5594771 h 5641173"/>
              <a:gd name="connsiteX174" fmla="*/ 5027868 w 11243827"/>
              <a:gd name="connsiteY174" fmla="*/ 5605624 h 5641173"/>
              <a:gd name="connsiteX175" fmla="*/ 5007324 w 11243827"/>
              <a:gd name="connsiteY175" fmla="*/ 5609209 h 5641173"/>
              <a:gd name="connsiteX176" fmla="*/ 4952559 w 11243827"/>
              <a:gd name="connsiteY176" fmla="*/ 5611402 h 5641173"/>
              <a:gd name="connsiteX177" fmla="*/ 4826081 w 11243827"/>
              <a:gd name="connsiteY177" fmla="*/ 5616191 h 5641173"/>
              <a:gd name="connsiteX178" fmla="*/ 4823501 w 11243827"/>
              <a:gd name="connsiteY178" fmla="*/ 5619174 h 5641173"/>
              <a:gd name="connsiteX179" fmla="*/ 4813093 w 11243827"/>
              <a:gd name="connsiteY179" fmla="*/ 5620026 h 5641173"/>
              <a:gd name="connsiteX180" fmla="*/ 4810563 w 11243827"/>
              <a:gd name="connsiteY180" fmla="*/ 5620787 h 5641173"/>
              <a:gd name="connsiteX181" fmla="*/ 4795818 w 11243827"/>
              <a:gd name="connsiteY181" fmla="*/ 5624618 h 5641173"/>
              <a:gd name="connsiteX182" fmla="*/ 4758404 w 11243827"/>
              <a:gd name="connsiteY182" fmla="*/ 5619510 h 5641173"/>
              <a:gd name="connsiteX183" fmla="*/ 4717254 w 11243827"/>
              <a:gd name="connsiteY183" fmla="*/ 5624155 h 5641173"/>
              <a:gd name="connsiteX184" fmla="*/ 4591958 w 11243827"/>
              <a:gd name="connsiteY184" fmla="*/ 5624710 h 5641173"/>
              <a:gd name="connsiteX185" fmla="*/ 4476215 w 11243827"/>
              <a:gd name="connsiteY185" fmla="*/ 5628210 h 5641173"/>
              <a:gd name="connsiteX186" fmla="*/ 4425193 w 11243827"/>
              <a:gd name="connsiteY186" fmla="*/ 5627414 h 5641173"/>
              <a:gd name="connsiteX187" fmla="*/ 4383866 w 11243827"/>
              <a:gd name="connsiteY187" fmla="*/ 5626546 h 5641173"/>
              <a:gd name="connsiteX188" fmla="*/ 4385596 w 11243827"/>
              <a:gd name="connsiteY188" fmla="*/ 5634646 h 5641173"/>
              <a:gd name="connsiteX189" fmla="*/ 4360864 w 11243827"/>
              <a:gd name="connsiteY189" fmla="*/ 5641173 h 5641173"/>
              <a:gd name="connsiteX190" fmla="*/ 4328321 w 11243827"/>
              <a:gd name="connsiteY190" fmla="*/ 5626332 h 5641173"/>
              <a:gd name="connsiteX191" fmla="*/ 4309842 w 11243827"/>
              <a:gd name="connsiteY191" fmla="*/ 5626471 h 5641173"/>
              <a:gd name="connsiteX192" fmla="*/ 4277424 w 11243827"/>
              <a:gd name="connsiteY192" fmla="*/ 5631598 h 5641173"/>
              <a:gd name="connsiteX193" fmla="*/ 4266627 w 11243827"/>
              <a:gd name="connsiteY193" fmla="*/ 5633969 h 5641173"/>
              <a:gd name="connsiteX194" fmla="*/ 4185525 w 11243827"/>
              <a:gd name="connsiteY194" fmla="*/ 5617508 h 5641173"/>
              <a:gd name="connsiteX195" fmla="*/ 4177617 w 11243827"/>
              <a:gd name="connsiteY195" fmla="*/ 5610903 h 5641173"/>
              <a:gd name="connsiteX196" fmla="*/ 4136948 w 11243827"/>
              <a:gd name="connsiteY196" fmla="*/ 5608031 h 5641173"/>
              <a:gd name="connsiteX197" fmla="*/ 4132323 w 11243827"/>
              <a:gd name="connsiteY197" fmla="*/ 5609784 h 5641173"/>
              <a:gd name="connsiteX198" fmla="*/ 4098620 w 11243827"/>
              <a:gd name="connsiteY198" fmla="*/ 5599672 h 5641173"/>
              <a:gd name="connsiteX199" fmla="*/ 3963475 w 11243827"/>
              <a:gd name="connsiteY199" fmla="*/ 5581841 h 5641173"/>
              <a:gd name="connsiteX200" fmla="*/ 3703613 w 11243827"/>
              <a:gd name="connsiteY200" fmla="*/ 5572482 h 5641173"/>
              <a:gd name="connsiteX201" fmla="*/ 3432987 w 11243827"/>
              <a:gd name="connsiteY201" fmla="*/ 5545768 h 5641173"/>
              <a:gd name="connsiteX202" fmla="*/ 3176381 w 11243827"/>
              <a:gd name="connsiteY202" fmla="*/ 5556110 h 5641173"/>
              <a:gd name="connsiteX203" fmla="*/ 2710156 w 11243827"/>
              <a:gd name="connsiteY203" fmla="*/ 5527517 h 5641173"/>
              <a:gd name="connsiteX204" fmla="*/ 2550206 w 11243827"/>
              <a:gd name="connsiteY204" fmla="*/ 5524958 h 5641173"/>
              <a:gd name="connsiteX205" fmla="*/ 2443041 w 11243827"/>
              <a:gd name="connsiteY205" fmla="*/ 5523990 h 5641173"/>
              <a:gd name="connsiteX206" fmla="*/ 2435613 w 11243827"/>
              <a:gd name="connsiteY206" fmla="*/ 5526704 h 5641173"/>
              <a:gd name="connsiteX207" fmla="*/ 2405682 w 11243827"/>
              <a:gd name="connsiteY207" fmla="*/ 5528307 h 5641173"/>
              <a:gd name="connsiteX208" fmla="*/ 2397487 w 11243827"/>
              <a:gd name="connsiteY208" fmla="*/ 5540337 h 5641173"/>
              <a:gd name="connsiteX209" fmla="*/ 2297454 w 11243827"/>
              <a:gd name="connsiteY209" fmla="*/ 5550765 h 5641173"/>
              <a:gd name="connsiteX210" fmla="*/ 2056700 w 11243827"/>
              <a:gd name="connsiteY210" fmla="*/ 5555489 h 5641173"/>
              <a:gd name="connsiteX211" fmla="*/ 1878530 w 11243827"/>
              <a:gd name="connsiteY211" fmla="*/ 5535330 h 5641173"/>
              <a:gd name="connsiteX212" fmla="*/ 1859292 w 11243827"/>
              <a:gd name="connsiteY212" fmla="*/ 5535461 h 5641173"/>
              <a:gd name="connsiteX213" fmla="*/ 1835626 w 11243827"/>
              <a:gd name="connsiteY213" fmla="*/ 5533793 h 5641173"/>
              <a:gd name="connsiteX214" fmla="*/ 1798939 w 11243827"/>
              <a:gd name="connsiteY214" fmla="*/ 5540285 h 5641173"/>
              <a:gd name="connsiteX215" fmla="*/ 1779046 w 11243827"/>
              <a:gd name="connsiteY215" fmla="*/ 5549949 h 5641173"/>
              <a:gd name="connsiteX216" fmla="*/ 1772421 w 11243827"/>
              <a:gd name="connsiteY216" fmla="*/ 5549018 h 5641173"/>
              <a:gd name="connsiteX217" fmla="*/ 1772052 w 11243827"/>
              <a:gd name="connsiteY217" fmla="*/ 5545689 h 5641173"/>
              <a:gd name="connsiteX218" fmla="*/ 1711543 w 11243827"/>
              <a:gd name="connsiteY218" fmla="*/ 5534558 h 5641173"/>
              <a:gd name="connsiteX219" fmla="*/ 1631462 w 11243827"/>
              <a:gd name="connsiteY219" fmla="*/ 5491807 h 5641173"/>
              <a:gd name="connsiteX220" fmla="*/ 1538763 w 11243827"/>
              <a:gd name="connsiteY220" fmla="*/ 5482781 h 5641173"/>
              <a:gd name="connsiteX221" fmla="*/ 1501533 w 11243827"/>
              <a:gd name="connsiteY221" fmla="*/ 5467817 h 5641173"/>
              <a:gd name="connsiteX222" fmla="*/ 1461266 w 11243827"/>
              <a:gd name="connsiteY222" fmla="*/ 5469343 h 5641173"/>
              <a:gd name="connsiteX223" fmla="*/ 1449415 w 11243827"/>
              <a:gd name="connsiteY223" fmla="*/ 5460467 h 5641173"/>
              <a:gd name="connsiteX224" fmla="*/ 1447454 w 11243827"/>
              <a:gd name="connsiteY224" fmla="*/ 5458776 h 5641173"/>
              <a:gd name="connsiteX225" fmla="*/ 1437814 w 11243827"/>
              <a:gd name="connsiteY225" fmla="*/ 5455515 h 5641173"/>
              <a:gd name="connsiteX226" fmla="*/ 1437334 w 11243827"/>
              <a:gd name="connsiteY226" fmla="*/ 5450209 h 5641173"/>
              <a:gd name="connsiteX227" fmla="*/ 1424429 w 11243827"/>
              <a:gd name="connsiteY227" fmla="*/ 5442157 h 5641173"/>
              <a:gd name="connsiteX228" fmla="*/ 1406063 w 11243827"/>
              <a:gd name="connsiteY228" fmla="*/ 5437380 h 5641173"/>
              <a:gd name="connsiteX229" fmla="*/ 1316379 w 11243827"/>
              <a:gd name="connsiteY229" fmla="*/ 5419601 h 5641173"/>
              <a:gd name="connsiteX230" fmla="*/ 1264090 w 11243827"/>
              <a:gd name="connsiteY230" fmla="*/ 5406153 h 5641173"/>
              <a:gd name="connsiteX231" fmla="*/ 1246374 w 11243827"/>
              <a:gd name="connsiteY231" fmla="*/ 5396631 h 5641173"/>
              <a:gd name="connsiteX232" fmla="*/ 1220190 w 11243827"/>
              <a:gd name="connsiteY232" fmla="*/ 5386301 h 5641173"/>
              <a:gd name="connsiteX233" fmla="*/ 1175643 w 11243827"/>
              <a:gd name="connsiteY233" fmla="*/ 5364651 h 5641173"/>
              <a:gd name="connsiteX234" fmla="*/ 1150342 w 11243827"/>
              <a:gd name="connsiteY234" fmla="*/ 5358447 h 5641173"/>
              <a:gd name="connsiteX235" fmla="*/ 1112024 w 11243827"/>
              <a:gd name="connsiteY235" fmla="*/ 5345786 h 5641173"/>
              <a:gd name="connsiteX236" fmla="*/ 1100870 w 11243827"/>
              <a:gd name="connsiteY236" fmla="*/ 5343651 h 5641173"/>
              <a:gd name="connsiteX237" fmla="*/ 1096383 w 11243827"/>
              <a:gd name="connsiteY237" fmla="*/ 5343015 h 5641173"/>
              <a:gd name="connsiteX238" fmla="*/ 1058039 w 11243827"/>
              <a:gd name="connsiteY238" fmla="*/ 5343504 h 5641173"/>
              <a:gd name="connsiteX239" fmla="*/ 1055426 w 11243827"/>
              <a:gd name="connsiteY239" fmla="*/ 5339088 h 5641173"/>
              <a:gd name="connsiteX240" fmla="*/ 1044738 w 11243827"/>
              <a:gd name="connsiteY240" fmla="*/ 5333063 h 5641173"/>
              <a:gd name="connsiteX241" fmla="*/ 1033909 w 11243827"/>
              <a:gd name="connsiteY241" fmla="*/ 5335680 h 5641173"/>
              <a:gd name="connsiteX242" fmla="*/ 1012649 w 11243827"/>
              <a:gd name="connsiteY242" fmla="*/ 5334541 h 5641173"/>
              <a:gd name="connsiteX243" fmla="*/ 1007115 w 11243827"/>
              <a:gd name="connsiteY243" fmla="*/ 5332775 h 5641173"/>
              <a:gd name="connsiteX244" fmla="*/ 987447 w 11243827"/>
              <a:gd name="connsiteY244" fmla="*/ 5346462 h 5641173"/>
              <a:gd name="connsiteX245" fmla="*/ 953418 w 11243827"/>
              <a:gd name="connsiteY245" fmla="*/ 5333901 h 5641173"/>
              <a:gd name="connsiteX246" fmla="*/ 916854 w 11243827"/>
              <a:gd name="connsiteY246" fmla="*/ 5329435 h 5641173"/>
              <a:gd name="connsiteX247" fmla="*/ 905651 w 11243827"/>
              <a:gd name="connsiteY247" fmla="*/ 5332114 h 5641173"/>
              <a:gd name="connsiteX248" fmla="*/ 838405 w 11243827"/>
              <a:gd name="connsiteY248" fmla="*/ 5339470 h 5641173"/>
              <a:gd name="connsiteX249" fmla="*/ 817627 w 11243827"/>
              <a:gd name="connsiteY249" fmla="*/ 5330580 h 5641173"/>
              <a:gd name="connsiteX250" fmla="*/ 801817 w 11243827"/>
              <a:gd name="connsiteY250" fmla="*/ 5325937 h 5641173"/>
              <a:gd name="connsiteX251" fmla="*/ 798857 w 11243827"/>
              <a:gd name="connsiteY251" fmla="*/ 5320979 h 5641173"/>
              <a:gd name="connsiteX252" fmla="*/ 788354 w 11243827"/>
              <a:gd name="connsiteY252" fmla="*/ 5320143 h 5641173"/>
              <a:gd name="connsiteX253" fmla="*/ 785726 w 11243827"/>
              <a:gd name="connsiteY253" fmla="*/ 5318989 h 5641173"/>
              <a:gd name="connsiteX254" fmla="*/ 770507 w 11243827"/>
              <a:gd name="connsiteY254" fmla="*/ 5313309 h 5641173"/>
              <a:gd name="connsiteX255" fmla="*/ 733810 w 11243827"/>
              <a:gd name="connsiteY255" fmla="*/ 5324286 h 5641173"/>
              <a:gd name="connsiteX256" fmla="*/ 692117 w 11243827"/>
              <a:gd name="connsiteY256" fmla="*/ 5318786 h 5641173"/>
              <a:gd name="connsiteX257" fmla="*/ 574943 w 11243827"/>
              <a:gd name="connsiteY257" fmla="*/ 5327578 h 5641173"/>
              <a:gd name="connsiteX258" fmla="*/ 441302 w 11243827"/>
              <a:gd name="connsiteY258" fmla="*/ 5307062 h 5641173"/>
              <a:gd name="connsiteX259" fmla="*/ 336819 w 11243827"/>
              <a:gd name="connsiteY259" fmla="*/ 5336690 h 5641173"/>
              <a:gd name="connsiteX260" fmla="*/ 270932 w 11243827"/>
              <a:gd name="connsiteY260" fmla="*/ 5345451 h 5641173"/>
              <a:gd name="connsiteX261" fmla="*/ 194189 w 11243827"/>
              <a:gd name="connsiteY261" fmla="*/ 5343588 h 5641173"/>
              <a:gd name="connsiteX262" fmla="*/ 192552 w 11243827"/>
              <a:gd name="connsiteY262" fmla="*/ 5342845 h 5641173"/>
              <a:gd name="connsiteX263" fmla="*/ 178320 w 11243827"/>
              <a:gd name="connsiteY263" fmla="*/ 5343766 h 5641173"/>
              <a:gd name="connsiteX264" fmla="*/ 175596 w 11243827"/>
              <a:gd name="connsiteY264" fmla="*/ 5346411 h 5641173"/>
              <a:gd name="connsiteX265" fmla="*/ 147287 w 11243827"/>
              <a:gd name="connsiteY265" fmla="*/ 5352625 h 5641173"/>
              <a:gd name="connsiteX266" fmla="*/ 114847 w 11243827"/>
              <a:gd name="connsiteY266" fmla="*/ 5355844 h 5641173"/>
              <a:gd name="connsiteX267" fmla="*/ 114306 w 11243827"/>
              <a:gd name="connsiteY267" fmla="*/ 5354983 h 5641173"/>
              <a:gd name="connsiteX268" fmla="*/ 89264 w 11243827"/>
              <a:gd name="connsiteY268" fmla="*/ 5348886 h 5641173"/>
              <a:gd name="connsiteX269" fmla="*/ 49794 w 11243827"/>
              <a:gd name="connsiteY269" fmla="*/ 5329950 h 5641173"/>
              <a:gd name="connsiteX270" fmla="*/ 19924 w 11243827"/>
              <a:gd name="connsiteY270" fmla="*/ 5334282 h 5641173"/>
              <a:gd name="connsiteX271" fmla="*/ 13819 w 11243827"/>
              <a:gd name="connsiteY271" fmla="*/ 5334653 h 5641173"/>
              <a:gd name="connsiteX272" fmla="*/ 13657 w 11243827"/>
              <a:gd name="connsiteY272" fmla="*/ 5334455 h 5641173"/>
              <a:gd name="connsiteX273" fmla="*/ 7139 w 11243827"/>
              <a:gd name="connsiteY273" fmla="*/ 5334438 h 5641173"/>
              <a:gd name="connsiteX274" fmla="*/ 2684 w 11243827"/>
              <a:gd name="connsiteY274" fmla="*/ 5335333 h 5641173"/>
              <a:gd name="connsiteX275" fmla="*/ 0 w 11243827"/>
              <a:gd name="connsiteY275" fmla="*/ 5335496 h 5641173"/>
              <a:gd name="connsiteX276" fmla="*/ 0 w 11243827"/>
              <a:gd name="connsiteY276" fmla="*/ 10592 h 5641173"/>
              <a:gd name="connsiteX277" fmla="*/ 11243827 w 11243827"/>
              <a:gd name="connsiteY277" fmla="*/ 0 h 564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11243827" h="5641173">
                <a:moveTo>
                  <a:pt x="11243827" y="0"/>
                </a:moveTo>
                <a:lnTo>
                  <a:pt x="11243827" y="5209610"/>
                </a:lnTo>
                <a:lnTo>
                  <a:pt x="11240675" y="5210442"/>
                </a:lnTo>
                <a:cubicBezTo>
                  <a:pt x="11212687" y="5216721"/>
                  <a:pt x="11197241" y="5217028"/>
                  <a:pt x="11179959" y="5221199"/>
                </a:cubicBezTo>
                <a:cubicBezTo>
                  <a:pt x="11151979" y="5230882"/>
                  <a:pt x="11122378" y="5252850"/>
                  <a:pt x="11105493" y="5259905"/>
                </a:cubicBezTo>
                <a:lnTo>
                  <a:pt x="11078640" y="5263531"/>
                </a:lnTo>
                <a:lnTo>
                  <a:pt x="11079616" y="5270380"/>
                </a:lnTo>
                <a:lnTo>
                  <a:pt x="11069641" y="5270884"/>
                </a:lnTo>
                <a:lnTo>
                  <a:pt x="11047377" y="5271051"/>
                </a:lnTo>
                <a:cubicBezTo>
                  <a:pt x="11033483" y="5272087"/>
                  <a:pt x="10994850" y="5270445"/>
                  <a:pt x="10980705" y="5272951"/>
                </a:cubicBezTo>
                <a:cubicBezTo>
                  <a:pt x="10976625" y="5280257"/>
                  <a:pt x="10970327" y="5284239"/>
                  <a:pt x="10962514" y="5286084"/>
                </a:cubicBezTo>
                <a:lnTo>
                  <a:pt x="10945307" y="5286290"/>
                </a:lnTo>
                <a:lnTo>
                  <a:pt x="10845516" y="5303894"/>
                </a:lnTo>
                <a:lnTo>
                  <a:pt x="10831795" y="5305210"/>
                </a:lnTo>
                <a:lnTo>
                  <a:pt x="10824365" y="5311111"/>
                </a:lnTo>
                <a:cubicBezTo>
                  <a:pt x="10818692" y="5312290"/>
                  <a:pt x="10802397" y="5311529"/>
                  <a:pt x="10797756" y="5312285"/>
                </a:cubicBezTo>
                <a:lnTo>
                  <a:pt x="10796525" y="5315645"/>
                </a:lnTo>
                <a:cubicBezTo>
                  <a:pt x="10781742" y="5321013"/>
                  <a:pt x="10726138" y="5338890"/>
                  <a:pt x="10709063" y="5344492"/>
                </a:cubicBezTo>
                <a:cubicBezTo>
                  <a:pt x="10705652" y="5339328"/>
                  <a:pt x="10698014" y="5347484"/>
                  <a:pt x="10694078" y="5349258"/>
                </a:cubicBezTo>
                <a:cubicBezTo>
                  <a:pt x="10693469" y="5345779"/>
                  <a:pt x="10683941" y="5344718"/>
                  <a:pt x="10681131" y="5347812"/>
                </a:cubicBezTo>
                <a:cubicBezTo>
                  <a:pt x="10614153" y="5364782"/>
                  <a:pt x="10647679" y="5329716"/>
                  <a:pt x="10609448" y="5351931"/>
                </a:cubicBezTo>
                <a:cubicBezTo>
                  <a:pt x="10602685" y="5353403"/>
                  <a:pt x="10597204" y="5352000"/>
                  <a:pt x="10592397" y="5349402"/>
                </a:cubicBezTo>
                <a:lnTo>
                  <a:pt x="10585227" y="5344063"/>
                </a:lnTo>
                <a:lnTo>
                  <a:pt x="10557472" y="5354151"/>
                </a:lnTo>
                <a:cubicBezTo>
                  <a:pt x="10543800" y="5357667"/>
                  <a:pt x="10529411" y="5359999"/>
                  <a:pt x="10514646" y="5361064"/>
                </a:cubicBezTo>
                <a:cubicBezTo>
                  <a:pt x="10511333" y="5353956"/>
                  <a:pt x="10499744" y="5364054"/>
                  <a:pt x="10494292" y="5366054"/>
                </a:cubicBezTo>
                <a:cubicBezTo>
                  <a:pt x="10494236" y="5361412"/>
                  <a:pt x="10482156" y="5359187"/>
                  <a:pt x="10477869" y="5363025"/>
                </a:cubicBezTo>
                <a:cubicBezTo>
                  <a:pt x="10387782" y="5379617"/>
                  <a:pt x="10438473" y="5336257"/>
                  <a:pt x="10384411" y="5362257"/>
                </a:cubicBezTo>
                <a:cubicBezTo>
                  <a:pt x="10375368" y="5363613"/>
                  <a:pt x="10368582" y="5361287"/>
                  <a:pt x="10362921" y="5357444"/>
                </a:cubicBezTo>
                <a:lnTo>
                  <a:pt x="10352736" y="5347851"/>
                </a:lnTo>
                <a:lnTo>
                  <a:pt x="10344754" y="5351272"/>
                </a:lnTo>
                <a:cubicBezTo>
                  <a:pt x="10314632" y="5351540"/>
                  <a:pt x="10305751" y="5341709"/>
                  <a:pt x="10288226" y="5351613"/>
                </a:cubicBezTo>
                <a:cubicBezTo>
                  <a:pt x="10262327" y="5331026"/>
                  <a:pt x="10271048" y="5349560"/>
                  <a:pt x="10251350" y="5352711"/>
                </a:cubicBezTo>
                <a:cubicBezTo>
                  <a:pt x="10235810" y="5356816"/>
                  <a:pt x="10264339" y="5364714"/>
                  <a:pt x="10249108" y="5365881"/>
                </a:cubicBezTo>
                <a:cubicBezTo>
                  <a:pt x="10232632" y="5360566"/>
                  <a:pt x="10233406" y="5377073"/>
                  <a:pt x="10216272" y="5370573"/>
                </a:cubicBezTo>
                <a:cubicBezTo>
                  <a:pt x="10220434" y="5358137"/>
                  <a:pt x="10182459" y="5372984"/>
                  <a:pt x="10181278" y="5362119"/>
                </a:cubicBezTo>
                <a:cubicBezTo>
                  <a:pt x="10166724" y="5377655"/>
                  <a:pt x="10159412" y="5358516"/>
                  <a:pt x="10140033" y="5363304"/>
                </a:cubicBezTo>
                <a:cubicBezTo>
                  <a:pt x="10130907" y="5369181"/>
                  <a:pt x="10124323" y="5370190"/>
                  <a:pt x="10115353" y="5363869"/>
                </a:cubicBezTo>
                <a:cubicBezTo>
                  <a:pt x="10073314" y="5392482"/>
                  <a:pt x="10089920" y="5365150"/>
                  <a:pt x="10050578" y="5376153"/>
                </a:cubicBezTo>
                <a:cubicBezTo>
                  <a:pt x="10016683" y="5387725"/>
                  <a:pt x="9978260" y="5395233"/>
                  <a:pt x="9945478" y="5422859"/>
                </a:cubicBezTo>
                <a:cubicBezTo>
                  <a:pt x="9939461" y="5430686"/>
                  <a:pt x="9924686" y="5433649"/>
                  <a:pt x="9912481" y="5429477"/>
                </a:cubicBezTo>
                <a:cubicBezTo>
                  <a:pt x="9910384" y="5428759"/>
                  <a:pt x="9908438" y="5427851"/>
                  <a:pt x="9906713" y="5426784"/>
                </a:cubicBezTo>
                <a:cubicBezTo>
                  <a:pt x="9878372" y="5431011"/>
                  <a:pt x="9774714" y="5449885"/>
                  <a:pt x="9742436" y="5454834"/>
                </a:cubicBezTo>
                <a:cubicBezTo>
                  <a:pt x="9739822" y="5444779"/>
                  <a:pt x="9723500" y="5462923"/>
                  <a:pt x="9713044" y="5456476"/>
                </a:cubicBezTo>
                <a:cubicBezTo>
                  <a:pt x="9705555" y="5450821"/>
                  <a:pt x="9698855" y="5455006"/>
                  <a:pt x="9691033" y="5455451"/>
                </a:cubicBezTo>
                <a:cubicBezTo>
                  <a:pt x="9680728" y="5451004"/>
                  <a:pt x="9647117" y="5459035"/>
                  <a:pt x="9638355" y="5464794"/>
                </a:cubicBezTo>
                <a:cubicBezTo>
                  <a:pt x="9617415" y="5484808"/>
                  <a:pt x="9569832" y="5469945"/>
                  <a:pt x="9552434" y="5485280"/>
                </a:cubicBezTo>
                <a:cubicBezTo>
                  <a:pt x="9546122" y="5487529"/>
                  <a:pt x="9539945" y="5488440"/>
                  <a:pt x="9533883" y="5488516"/>
                </a:cubicBezTo>
                <a:lnTo>
                  <a:pt x="9516916" y="5486828"/>
                </a:lnTo>
                <a:lnTo>
                  <a:pt x="9512093" y="5482541"/>
                </a:lnTo>
                <a:lnTo>
                  <a:pt x="9501725" y="5483603"/>
                </a:lnTo>
                <a:lnTo>
                  <a:pt x="9498754" y="5482951"/>
                </a:lnTo>
                <a:cubicBezTo>
                  <a:pt x="9493078" y="5481686"/>
                  <a:pt x="9487476" y="5480586"/>
                  <a:pt x="9481932" y="5480151"/>
                </a:cubicBezTo>
                <a:cubicBezTo>
                  <a:pt x="9489223" y="5501646"/>
                  <a:pt x="9435971" y="5479991"/>
                  <a:pt x="9451321" y="5497375"/>
                </a:cubicBezTo>
                <a:cubicBezTo>
                  <a:pt x="9422124" y="5498722"/>
                  <a:pt x="9444395" y="5514914"/>
                  <a:pt x="9409298" y="5499478"/>
                </a:cubicBezTo>
                <a:cubicBezTo>
                  <a:pt x="9363968" y="5517055"/>
                  <a:pt x="9350073" y="5507226"/>
                  <a:pt x="9303056" y="5519093"/>
                </a:cubicBezTo>
                <a:cubicBezTo>
                  <a:pt x="9272929" y="5515489"/>
                  <a:pt x="9242312" y="5519100"/>
                  <a:pt x="9229078" y="5524154"/>
                </a:cubicBezTo>
                <a:cubicBezTo>
                  <a:pt x="9244549" y="5484199"/>
                  <a:pt x="9198133" y="5512463"/>
                  <a:pt x="9165105" y="5532892"/>
                </a:cubicBezTo>
                <a:cubicBezTo>
                  <a:pt x="9128348" y="5546691"/>
                  <a:pt x="9105217" y="5601124"/>
                  <a:pt x="9077301" y="5580356"/>
                </a:cubicBezTo>
                <a:cubicBezTo>
                  <a:pt x="9034770" y="5585424"/>
                  <a:pt x="9004654" y="5606346"/>
                  <a:pt x="8960065" y="5597982"/>
                </a:cubicBezTo>
                <a:cubicBezTo>
                  <a:pt x="8958681" y="5601368"/>
                  <a:pt x="8956414" y="5604204"/>
                  <a:pt x="8953536" y="5606638"/>
                </a:cubicBezTo>
                <a:lnTo>
                  <a:pt x="8943907" y="5612541"/>
                </a:lnTo>
                <a:lnTo>
                  <a:pt x="8942046" y="5612112"/>
                </a:lnTo>
                <a:cubicBezTo>
                  <a:pt x="8934733" y="5612036"/>
                  <a:pt x="8930989" y="5613463"/>
                  <a:pt x="8928824" y="5615549"/>
                </a:cubicBezTo>
                <a:lnTo>
                  <a:pt x="8927294" y="5618607"/>
                </a:lnTo>
                <a:lnTo>
                  <a:pt x="8918651" y="5621688"/>
                </a:lnTo>
                <a:lnTo>
                  <a:pt x="8902772" y="5629703"/>
                </a:lnTo>
                <a:lnTo>
                  <a:pt x="8898724" y="5629379"/>
                </a:lnTo>
                <a:lnTo>
                  <a:pt x="8873099" y="5638628"/>
                </a:lnTo>
                <a:lnTo>
                  <a:pt x="8872234" y="5637889"/>
                </a:lnTo>
                <a:cubicBezTo>
                  <a:pt x="8869712" y="5636443"/>
                  <a:pt x="8866744" y="5635774"/>
                  <a:pt x="8862777" y="5636711"/>
                </a:cubicBezTo>
                <a:cubicBezTo>
                  <a:pt x="8861373" y="5622581"/>
                  <a:pt x="8857449" y="5632426"/>
                  <a:pt x="8845869" y="5636436"/>
                </a:cubicBezTo>
                <a:cubicBezTo>
                  <a:pt x="8841103" y="5615386"/>
                  <a:pt x="8812729" y="5634444"/>
                  <a:pt x="8800548" y="5625084"/>
                </a:cubicBezTo>
                <a:cubicBezTo>
                  <a:pt x="8792146" y="5628504"/>
                  <a:pt x="8783174" y="5631737"/>
                  <a:pt x="8773774" y="5634630"/>
                </a:cubicBezTo>
                <a:lnTo>
                  <a:pt x="8698255" y="5636083"/>
                </a:lnTo>
                <a:lnTo>
                  <a:pt x="8619167" y="5619130"/>
                </a:lnTo>
                <a:cubicBezTo>
                  <a:pt x="8589913" y="5618762"/>
                  <a:pt x="8564581" y="5612466"/>
                  <a:pt x="8539822" y="5616905"/>
                </a:cubicBezTo>
                <a:cubicBezTo>
                  <a:pt x="8529764" y="5612008"/>
                  <a:pt x="8520285" y="5610031"/>
                  <a:pt x="8511094" y="5617360"/>
                </a:cubicBezTo>
                <a:cubicBezTo>
                  <a:pt x="8483794" y="5614914"/>
                  <a:pt x="8477184" y="5604447"/>
                  <a:pt x="8459886" y="5612612"/>
                </a:cubicBezTo>
                <a:cubicBezTo>
                  <a:pt x="8444548" y="5595681"/>
                  <a:pt x="8443640" y="5602142"/>
                  <a:pt x="8436432" y="5606990"/>
                </a:cubicBezTo>
                <a:lnTo>
                  <a:pt x="8435403" y="5607336"/>
                </a:lnTo>
                <a:lnTo>
                  <a:pt x="8433307" y="5604917"/>
                </a:lnTo>
                <a:lnTo>
                  <a:pt x="8428968" y="5603796"/>
                </a:lnTo>
                <a:lnTo>
                  <a:pt x="8417124" y="5604518"/>
                </a:lnTo>
                <a:lnTo>
                  <a:pt x="8412669" y="5605413"/>
                </a:lnTo>
                <a:cubicBezTo>
                  <a:pt x="8409601" y="5605797"/>
                  <a:pt x="8407563" y="5605754"/>
                  <a:pt x="8406152" y="5605396"/>
                </a:cubicBezTo>
                <a:lnTo>
                  <a:pt x="8405989" y="5605197"/>
                </a:lnTo>
                <a:lnTo>
                  <a:pt x="8399884" y="5605568"/>
                </a:lnTo>
                <a:cubicBezTo>
                  <a:pt x="8389582" y="5606652"/>
                  <a:pt x="8379557" y="5608135"/>
                  <a:pt x="8370014" y="5609900"/>
                </a:cubicBezTo>
                <a:cubicBezTo>
                  <a:pt x="8361945" y="5598787"/>
                  <a:pt x="8326685" y="5611914"/>
                  <a:pt x="8330544" y="5590964"/>
                </a:cubicBezTo>
                <a:cubicBezTo>
                  <a:pt x="8317672" y="5592723"/>
                  <a:pt x="8309886" y="5601422"/>
                  <a:pt x="8314221" y="5587682"/>
                </a:cubicBezTo>
                <a:cubicBezTo>
                  <a:pt x="8309983" y="5587866"/>
                  <a:pt x="8307372" y="5586698"/>
                  <a:pt x="8305502" y="5584868"/>
                </a:cubicBezTo>
                <a:lnTo>
                  <a:pt x="8304962" y="5584007"/>
                </a:lnTo>
                <a:lnTo>
                  <a:pt x="8276324" y="5588260"/>
                </a:lnTo>
                <a:lnTo>
                  <a:pt x="8272522" y="5587226"/>
                </a:lnTo>
                <a:lnTo>
                  <a:pt x="8253857" y="5592043"/>
                </a:lnTo>
                <a:lnTo>
                  <a:pt x="8244212" y="5593439"/>
                </a:lnTo>
                <a:lnTo>
                  <a:pt x="8241488" y="5596085"/>
                </a:lnTo>
                <a:cubicBezTo>
                  <a:pt x="8238546" y="5597691"/>
                  <a:pt x="8234330" y="5598384"/>
                  <a:pt x="8227256" y="5597005"/>
                </a:cubicBezTo>
                <a:lnTo>
                  <a:pt x="8225619" y="5596262"/>
                </a:lnTo>
                <a:lnTo>
                  <a:pt x="8213882" y="5600179"/>
                </a:lnTo>
                <a:cubicBezTo>
                  <a:pt x="8210102" y="5601988"/>
                  <a:pt x="8206755" y="5604291"/>
                  <a:pt x="8204045" y="5607275"/>
                </a:cubicBezTo>
                <a:cubicBezTo>
                  <a:pt x="8164079" y="5591326"/>
                  <a:pt x="8126369" y="5605919"/>
                  <a:pt x="8082989" y="5603160"/>
                </a:cubicBezTo>
                <a:cubicBezTo>
                  <a:pt x="8034449" y="5606898"/>
                  <a:pt x="8008954" y="5596936"/>
                  <a:pt x="7976942" y="5598455"/>
                </a:cubicBezTo>
                <a:cubicBezTo>
                  <a:pt x="7962042" y="5600916"/>
                  <a:pt x="7941729" y="5599827"/>
                  <a:pt x="7950121" y="5590893"/>
                </a:cubicBezTo>
                <a:cubicBezTo>
                  <a:pt x="7904855" y="5610014"/>
                  <a:pt x="7778840" y="5612380"/>
                  <a:pt x="7727691" y="5621064"/>
                </a:cubicBezTo>
                <a:cubicBezTo>
                  <a:pt x="7699805" y="5600056"/>
                  <a:pt x="7714922" y="5619495"/>
                  <a:pt x="7685998" y="5615564"/>
                </a:cubicBezTo>
                <a:cubicBezTo>
                  <a:pt x="7693909" y="5634905"/>
                  <a:pt x="7650884" y="5604714"/>
                  <a:pt x="7649302" y="5626541"/>
                </a:cubicBezTo>
                <a:cubicBezTo>
                  <a:pt x="7644089" y="5625134"/>
                  <a:pt x="7639087" y="5623084"/>
                  <a:pt x="7634083" y="5620862"/>
                </a:cubicBezTo>
                <a:lnTo>
                  <a:pt x="7631455" y="5619708"/>
                </a:lnTo>
                <a:lnTo>
                  <a:pt x="7620952" y="5618872"/>
                </a:lnTo>
                <a:lnTo>
                  <a:pt x="7617992" y="5613914"/>
                </a:lnTo>
                <a:lnTo>
                  <a:pt x="7602182" y="5609271"/>
                </a:lnTo>
                <a:cubicBezTo>
                  <a:pt x="7596260" y="5608262"/>
                  <a:pt x="7589888" y="5608028"/>
                  <a:pt x="7582847" y="5609047"/>
                </a:cubicBezTo>
                <a:cubicBezTo>
                  <a:pt x="7565525" y="5617697"/>
                  <a:pt x="7538553" y="5607096"/>
                  <a:pt x="7514158" y="5607737"/>
                </a:cubicBezTo>
                <a:lnTo>
                  <a:pt x="7502955" y="5610415"/>
                </a:lnTo>
                <a:lnTo>
                  <a:pt x="7466391" y="5605949"/>
                </a:lnTo>
                <a:cubicBezTo>
                  <a:pt x="7455982" y="5605083"/>
                  <a:pt x="7445179" y="5604628"/>
                  <a:pt x="7433806" y="5604945"/>
                </a:cubicBezTo>
                <a:lnTo>
                  <a:pt x="7412693" y="5607075"/>
                </a:lnTo>
                <a:lnTo>
                  <a:pt x="7407159" y="5605310"/>
                </a:lnTo>
                <a:cubicBezTo>
                  <a:pt x="7397520" y="5605506"/>
                  <a:pt x="7384763" y="5611721"/>
                  <a:pt x="7385900" y="5604171"/>
                </a:cubicBezTo>
                <a:lnTo>
                  <a:pt x="7375071" y="5606788"/>
                </a:lnTo>
                <a:lnTo>
                  <a:pt x="7364382" y="5600762"/>
                </a:lnTo>
                <a:cubicBezTo>
                  <a:pt x="7363212" y="5599363"/>
                  <a:pt x="7362331" y="5597874"/>
                  <a:pt x="7361770" y="5596347"/>
                </a:cubicBezTo>
                <a:lnTo>
                  <a:pt x="7346641" y="5598329"/>
                </a:lnTo>
                <a:lnTo>
                  <a:pt x="7334238" y="5594014"/>
                </a:lnTo>
                <a:lnTo>
                  <a:pt x="7323426" y="5596835"/>
                </a:lnTo>
                <a:lnTo>
                  <a:pt x="7318938" y="5596200"/>
                </a:lnTo>
                <a:lnTo>
                  <a:pt x="7307784" y="5594065"/>
                </a:lnTo>
                <a:cubicBezTo>
                  <a:pt x="7302066" y="5592568"/>
                  <a:pt x="7295667" y="5590765"/>
                  <a:pt x="7288540" y="5589320"/>
                </a:cubicBezTo>
                <a:lnTo>
                  <a:pt x="7282537" y="5588660"/>
                </a:lnTo>
                <a:lnTo>
                  <a:pt x="7269466" y="5581404"/>
                </a:lnTo>
                <a:cubicBezTo>
                  <a:pt x="7259956" y="5575919"/>
                  <a:pt x="7252471" y="5572223"/>
                  <a:pt x="7244165" y="5575200"/>
                </a:cubicBezTo>
                <a:cubicBezTo>
                  <a:pt x="7230005" y="5568113"/>
                  <a:pt x="7220114" y="5548251"/>
                  <a:pt x="7199619" y="5553550"/>
                </a:cubicBezTo>
                <a:cubicBezTo>
                  <a:pt x="7205839" y="5544552"/>
                  <a:pt x="7176858" y="5552461"/>
                  <a:pt x="7173434" y="5543219"/>
                </a:cubicBezTo>
                <a:cubicBezTo>
                  <a:pt x="7171853" y="5535776"/>
                  <a:pt x="7162694" y="5536440"/>
                  <a:pt x="7155718" y="5533697"/>
                </a:cubicBezTo>
                <a:cubicBezTo>
                  <a:pt x="7150747" y="5526096"/>
                  <a:pt x="7115649" y="5519155"/>
                  <a:pt x="7103430" y="5520249"/>
                </a:cubicBezTo>
                <a:cubicBezTo>
                  <a:pt x="7068988" y="5527813"/>
                  <a:pt x="7041283" y="5497211"/>
                  <a:pt x="7013746" y="5502470"/>
                </a:cubicBezTo>
                <a:cubicBezTo>
                  <a:pt x="7006535" y="5501753"/>
                  <a:pt x="7000557" y="5500031"/>
                  <a:pt x="6995379" y="5497693"/>
                </a:cubicBezTo>
                <a:lnTo>
                  <a:pt x="6982475" y="5489641"/>
                </a:lnTo>
                <a:cubicBezTo>
                  <a:pt x="6982314" y="5487873"/>
                  <a:pt x="6982155" y="5486104"/>
                  <a:pt x="6981994" y="5484335"/>
                </a:cubicBezTo>
                <a:lnTo>
                  <a:pt x="6972355" y="5481074"/>
                </a:lnTo>
                <a:lnTo>
                  <a:pt x="6970394" y="5479383"/>
                </a:lnTo>
                <a:cubicBezTo>
                  <a:pt x="6966663" y="5476135"/>
                  <a:pt x="6962857" y="5473046"/>
                  <a:pt x="6958543" y="5470507"/>
                </a:cubicBezTo>
                <a:cubicBezTo>
                  <a:pt x="6946682" y="5490417"/>
                  <a:pt x="6919886" y="5452192"/>
                  <a:pt x="6918276" y="5472034"/>
                </a:cubicBezTo>
                <a:cubicBezTo>
                  <a:pt x="6892502" y="5461546"/>
                  <a:pt x="6897731" y="5483185"/>
                  <a:pt x="6881046" y="5457070"/>
                </a:cubicBezTo>
                <a:cubicBezTo>
                  <a:pt x="6828055" y="5453051"/>
                  <a:pt x="6839016" y="5431108"/>
                  <a:pt x="6752164" y="5425021"/>
                </a:cubicBezTo>
                <a:cubicBezTo>
                  <a:pt x="6758292" y="5421861"/>
                  <a:pt x="6727733" y="5418470"/>
                  <a:pt x="6724964" y="5414071"/>
                </a:cubicBezTo>
                <a:lnTo>
                  <a:pt x="6683286" y="5432830"/>
                </a:lnTo>
                <a:lnTo>
                  <a:pt x="6644277" y="5429684"/>
                </a:lnTo>
                <a:cubicBezTo>
                  <a:pt x="6602299" y="5429624"/>
                  <a:pt x="6572889" y="5412513"/>
                  <a:pt x="6532914" y="5431205"/>
                </a:cubicBezTo>
                <a:lnTo>
                  <a:pt x="6307459" y="5467087"/>
                </a:lnTo>
                <a:cubicBezTo>
                  <a:pt x="6243940" y="5484756"/>
                  <a:pt x="6232610" y="5506751"/>
                  <a:pt x="6196243" y="5515042"/>
                </a:cubicBezTo>
                <a:cubicBezTo>
                  <a:pt x="6164533" y="5518021"/>
                  <a:pt x="6142666" y="5509345"/>
                  <a:pt x="6099124" y="5516848"/>
                </a:cubicBezTo>
                <a:cubicBezTo>
                  <a:pt x="6076503" y="5515419"/>
                  <a:pt x="6031865" y="5528713"/>
                  <a:pt x="6016077" y="5528642"/>
                </a:cubicBezTo>
                <a:cubicBezTo>
                  <a:pt x="6017142" y="5530608"/>
                  <a:pt x="6008544" y="5532493"/>
                  <a:pt x="6004389" y="5531206"/>
                </a:cubicBezTo>
                <a:cubicBezTo>
                  <a:pt x="5932347" y="5531241"/>
                  <a:pt x="5981006" y="5545600"/>
                  <a:pt x="5933945" y="5538840"/>
                </a:cubicBezTo>
                <a:cubicBezTo>
                  <a:pt x="5905303" y="5539379"/>
                  <a:pt x="5918093" y="5561978"/>
                  <a:pt x="5883936" y="5553807"/>
                </a:cubicBezTo>
                <a:cubicBezTo>
                  <a:pt x="5850054" y="5556990"/>
                  <a:pt x="5832962" y="5567338"/>
                  <a:pt x="5798331" y="5564248"/>
                </a:cubicBezTo>
                <a:cubicBezTo>
                  <a:pt x="5766627" y="5567265"/>
                  <a:pt x="5741097" y="5573248"/>
                  <a:pt x="5712738" y="5573120"/>
                </a:cubicBezTo>
                <a:cubicBezTo>
                  <a:pt x="5703372" y="5576849"/>
                  <a:pt x="5693695" y="5578874"/>
                  <a:pt x="5681342" y="5575621"/>
                </a:cubicBezTo>
                <a:lnTo>
                  <a:pt x="5627167" y="5583215"/>
                </a:lnTo>
                <a:cubicBezTo>
                  <a:pt x="5612183" y="5597917"/>
                  <a:pt x="5611727" y="5586689"/>
                  <a:pt x="5591414" y="5587695"/>
                </a:cubicBezTo>
                <a:cubicBezTo>
                  <a:pt x="5574616" y="5587612"/>
                  <a:pt x="5598133" y="5579413"/>
                  <a:pt x="5583028" y="5580877"/>
                </a:cubicBezTo>
                <a:cubicBezTo>
                  <a:pt x="5569804" y="5586020"/>
                  <a:pt x="5562718" y="5576982"/>
                  <a:pt x="5549426" y="5582858"/>
                </a:cubicBezTo>
                <a:cubicBezTo>
                  <a:pt x="5559299" y="5589013"/>
                  <a:pt x="5515978" y="5586206"/>
                  <a:pt x="5519999" y="5592246"/>
                </a:cubicBezTo>
                <a:cubicBezTo>
                  <a:pt x="5498728" y="5585844"/>
                  <a:pt x="5500813" y="5597206"/>
                  <a:pt x="5480028" y="5597282"/>
                </a:cubicBezTo>
                <a:cubicBezTo>
                  <a:pt x="5468519" y="5595356"/>
                  <a:pt x="5461753" y="5595717"/>
                  <a:pt x="5456175" y="5600371"/>
                </a:cubicBezTo>
                <a:cubicBezTo>
                  <a:pt x="5402444" y="5590675"/>
                  <a:pt x="5431269" y="5603179"/>
                  <a:pt x="5388463" y="5602638"/>
                </a:cubicBezTo>
                <a:cubicBezTo>
                  <a:pt x="5350589" y="5601042"/>
                  <a:pt x="5310318" y="5602266"/>
                  <a:pt x="5265898" y="5591830"/>
                </a:cubicBezTo>
                <a:cubicBezTo>
                  <a:pt x="5256434" y="5588423"/>
                  <a:pt x="5240914" y="5588853"/>
                  <a:pt x="5231231" y="5592790"/>
                </a:cubicBezTo>
                <a:cubicBezTo>
                  <a:pt x="5229565" y="5593467"/>
                  <a:pt x="5228139" y="5594226"/>
                  <a:pt x="5226996" y="5595040"/>
                </a:cubicBezTo>
                <a:cubicBezTo>
                  <a:pt x="5199121" y="5587151"/>
                  <a:pt x="5190547" y="5594087"/>
                  <a:pt x="5175988" y="5588131"/>
                </a:cubicBezTo>
                <a:cubicBezTo>
                  <a:pt x="5141664" y="5589465"/>
                  <a:pt x="5120774" y="5599921"/>
                  <a:pt x="5107470" y="5594771"/>
                </a:cubicBezTo>
                <a:cubicBezTo>
                  <a:pt x="5082783" y="5597686"/>
                  <a:pt x="5044558" y="5603218"/>
                  <a:pt x="5027868" y="5605624"/>
                </a:cubicBezTo>
                <a:cubicBezTo>
                  <a:pt x="5023394" y="5609716"/>
                  <a:pt x="5015008" y="5608373"/>
                  <a:pt x="5007324" y="5609209"/>
                </a:cubicBezTo>
                <a:cubicBezTo>
                  <a:pt x="4999584" y="5613033"/>
                  <a:pt x="4963661" y="5613313"/>
                  <a:pt x="4952559" y="5611402"/>
                </a:cubicBezTo>
                <a:lnTo>
                  <a:pt x="4826081" y="5616191"/>
                </a:lnTo>
                <a:lnTo>
                  <a:pt x="4823501" y="5619174"/>
                </a:lnTo>
                <a:lnTo>
                  <a:pt x="4813093" y="5620026"/>
                </a:lnTo>
                <a:lnTo>
                  <a:pt x="4810563" y="5620787"/>
                </a:lnTo>
                <a:cubicBezTo>
                  <a:pt x="4805739" y="5622253"/>
                  <a:pt x="4800910" y="5623620"/>
                  <a:pt x="4795818" y="5624618"/>
                </a:cubicBezTo>
                <a:cubicBezTo>
                  <a:pt x="4792594" y="5611984"/>
                  <a:pt x="4751975" y="5631029"/>
                  <a:pt x="4758404" y="5619510"/>
                </a:cubicBezTo>
                <a:cubicBezTo>
                  <a:pt x="4729867" y="5622800"/>
                  <a:pt x="4743470" y="5610974"/>
                  <a:pt x="4717254" y="5624155"/>
                </a:cubicBezTo>
                <a:cubicBezTo>
                  <a:pt x="4665606" y="5620882"/>
                  <a:pt x="4638526" y="5634254"/>
                  <a:pt x="4591958" y="5624710"/>
                </a:cubicBezTo>
                <a:cubicBezTo>
                  <a:pt x="4600998" y="5629613"/>
                  <a:pt x="4491255" y="5629123"/>
                  <a:pt x="4476215" y="5628210"/>
                </a:cubicBezTo>
                <a:lnTo>
                  <a:pt x="4425193" y="5627414"/>
                </a:lnTo>
                <a:lnTo>
                  <a:pt x="4383866" y="5626546"/>
                </a:lnTo>
                <a:lnTo>
                  <a:pt x="4385596" y="5634646"/>
                </a:lnTo>
                <a:cubicBezTo>
                  <a:pt x="4373497" y="5634009"/>
                  <a:pt x="4366105" y="5636763"/>
                  <a:pt x="4360864" y="5641173"/>
                </a:cubicBezTo>
                <a:lnTo>
                  <a:pt x="4328321" y="5626332"/>
                </a:lnTo>
                <a:lnTo>
                  <a:pt x="4309842" y="5626471"/>
                </a:lnTo>
                <a:lnTo>
                  <a:pt x="4277424" y="5631598"/>
                </a:lnTo>
                <a:lnTo>
                  <a:pt x="4266627" y="5633969"/>
                </a:lnTo>
                <a:lnTo>
                  <a:pt x="4185525" y="5617508"/>
                </a:lnTo>
                <a:lnTo>
                  <a:pt x="4177617" y="5610903"/>
                </a:lnTo>
                <a:cubicBezTo>
                  <a:pt x="4169135" y="5606836"/>
                  <a:pt x="4157063" y="5604954"/>
                  <a:pt x="4136948" y="5608031"/>
                </a:cubicBezTo>
                <a:lnTo>
                  <a:pt x="4132323" y="5609784"/>
                </a:lnTo>
                <a:lnTo>
                  <a:pt x="4098620" y="5599672"/>
                </a:lnTo>
                <a:cubicBezTo>
                  <a:pt x="4087744" y="5595070"/>
                  <a:pt x="3971360" y="5589278"/>
                  <a:pt x="3963475" y="5581841"/>
                </a:cubicBezTo>
                <a:cubicBezTo>
                  <a:pt x="3836034" y="5600252"/>
                  <a:pt x="3827261" y="5567580"/>
                  <a:pt x="3703613" y="5572482"/>
                </a:cubicBezTo>
                <a:cubicBezTo>
                  <a:pt x="3596526" y="5522697"/>
                  <a:pt x="3528981" y="5553020"/>
                  <a:pt x="3432987" y="5545768"/>
                </a:cubicBezTo>
                <a:cubicBezTo>
                  <a:pt x="3341557" y="5540666"/>
                  <a:pt x="3299222" y="5556776"/>
                  <a:pt x="3176381" y="5556110"/>
                </a:cubicBezTo>
                <a:cubicBezTo>
                  <a:pt x="3046225" y="5545252"/>
                  <a:pt x="2856562" y="5551022"/>
                  <a:pt x="2710156" y="5527517"/>
                </a:cubicBezTo>
                <a:cubicBezTo>
                  <a:pt x="2595124" y="5519951"/>
                  <a:pt x="2594726" y="5525545"/>
                  <a:pt x="2550206" y="5524958"/>
                </a:cubicBezTo>
                <a:cubicBezTo>
                  <a:pt x="2535402" y="5528183"/>
                  <a:pt x="2457214" y="5518753"/>
                  <a:pt x="2443041" y="5523990"/>
                </a:cubicBezTo>
                <a:lnTo>
                  <a:pt x="2435613" y="5526704"/>
                </a:lnTo>
                <a:lnTo>
                  <a:pt x="2405682" y="5528307"/>
                </a:lnTo>
                <a:lnTo>
                  <a:pt x="2397487" y="5540337"/>
                </a:lnTo>
                <a:lnTo>
                  <a:pt x="2297454" y="5550765"/>
                </a:lnTo>
                <a:cubicBezTo>
                  <a:pt x="2230952" y="5521480"/>
                  <a:pt x="2174171" y="5556417"/>
                  <a:pt x="2056700" y="5555489"/>
                </a:cubicBezTo>
                <a:cubicBezTo>
                  <a:pt x="2025568" y="5545373"/>
                  <a:pt x="1901680" y="5520750"/>
                  <a:pt x="1878530" y="5535330"/>
                </a:cubicBezTo>
                <a:lnTo>
                  <a:pt x="1859292" y="5535461"/>
                </a:lnTo>
                <a:lnTo>
                  <a:pt x="1835626" y="5533793"/>
                </a:lnTo>
                <a:cubicBezTo>
                  <a:pt x="1823131" y="5534628"/>
                  <a:pt x="1810151" y="5536942"/>
                  <a:pt x="1798939" y="5540285"/>
                </a:cubicBezTo>
                <a:lnTo>
                  <a:pt x="1779046" y="5549949"/>
                </a:lnTo>
                <a:lnTo>
                  <a:pt x="1772421" y="5549018"/>
                </a:lnTo>
                <a:lnTo>
                  <a:pt x="1772052" y="5545689"/>
                </a:lnTo>
                <a:cubicBezTo>
                  <a:pt x="1758274" y="5534165"/>
                  <a:pt x="1670822" y="5556887"/>
                  <a:pt x="1711543" y="5534558"/>
                </a:cubicBezTo>
                <a:cubicBezTo>
                  <a:pt x="1696140" y="5533324"/>
                  <a:pt x="1670188" y="5488258"/>
                  <a:pt x="1631462" y="5491807"/>
                </a:cubicBezTo>
                <a:cubicBezTo>
                  <a:pt x="1579148" y="5498877"/>
                  <a:pt x="1591754" y="5486800"/>
                  <a:pt x="1538763" y="5482781"/>
                </a:cubicBezTo>
                <a:cubicBezTo>
                  <a:pt x="1522078" y="5456666"/>
                  <a:pt x="1527306" y="5478305"/>
                  <a:pt x="1501533" y="5467817"/>
                </a:cubicBezTo>
                <a:cubicBezTo>
                  <a:pt x="1499922" y="5487659"/>
                  <a:pt x="1473126" y="5449434"/>
                  <a:pt x="1461266" y="5469343"/>
                </a:cubicBezTo>
                <a:cubicBezTo>
                  <a:pt x="1456951" y="5466804"/>
                  <a:pt x="1453146" y="5463716"/>
                  <a:pt x="1449415" y="5460467"/>
                </a:cubicBezTo>
                <a:lnTo>
                  <a:pt x="1447454" y="5458776"/>
                </a:lnTo>
                <a:lnTo>
                  <a:pt x="1437814" y="5455515"/>
                </a:lnTo>
                <a:lnTo>
                  <a:pt x="1437334" y="5450209"/>
                </a:lnTo>
                <a:lnTo>
                  <a:pt x="1424429" y="5442157"/>
                </a:lnTo>
                <a:cubicBezTo>
                  <a:pt x="1419251" y="5439819"/>
                  <a:pt x="1413273" y="5438098"/>
                  <a:pt x="1406063" y="5437380"/>
                </a:cubicBezTo>
                <a:cubicBezTo>
                  <a:pt x="1378526" y="5442640"/>
                  <a:pt x="1350821" y="5412037"/>
                  <a:pt x="1316379" y="5419601"/>
                </a:cubicBezTo>
                <a:cubicBezTo>
                  <a:pt x="1304160" y="5420695"/>
                  <a:pt x="1269061" y="5413755"/>
                  <a:pt x="1264090" y="5406153"/>
                </a:cubicBezTo>
                <a:cubicBezTo>
                  <a:pt x="1257115" y="5403410"/>
                  <a:pt x="1247955" y="5404075"/>
                  <a:pt x="1246374" y="5396631"/>
                </a:cubicBezTo>
                <a:cubicBezTo>
                  <a:pt x="1242951" y="5387390"/>
                  <a:pt x="1213970" y="5395299"/>
                  <a:pt x="1220190" y="5386301"/>
                </a:cubicBezTo>
                <a:cubicBezTo>
                  <a:pt x="1199695" y="5391599"/>
                  <a:pt x="1189803" y="5371737"/>
                  <a:pt x="1175643" y="5364651"/>
                </a:cubicBezTo>
                <a:cubicBezTo>
                  <a:pt x="1167337" y="5367627"/>
                  <a:pt x="1159852" y="5363931"/>
                  <a:pt x="1150342" y="5358447"/>
                </a:cubicBezTo>
                <a:lnTo>
                  <a:pt x="1112024" y="5345786"/>
                </a:lnTo>
                <a:lnTo>
                  <a:pt x="1100870" y="5343651"/>
                </a:lnTo>
                <a:lnTo>
                  <a:pt x="1096383" y="5343015"/>
                </a:lnTo>
                <a:lnTo>
                  <a:pt x="1058039" y="5343504"/>
                </a:lnTo>
                <a:cubicBezTo>
                  <a:pt x="1057478" y="5341976"/>
                  <a:pt x="1056597" y="5340487"/>
                  <a:pt x="1055426" y="5339088"/>
                </a:cubicBezTo>
                <a:lnTo>
                  <a:pt x="1044738" y="5333063"/>
                </a:lnTo>
                <a:lnTo>
                  <a:pt x="1033909" y="5335680"/>
                </a:lnTo>
                <a:cubicBezTo>
                  <a:pt x="1035046" y="5328129"/>
                  <a:pt x="1022289" y="5334344"/>
                  <a:pt x="1012649" y="5334541"/>
                </a:cubicBezTo>
                <a:lnTo>
                  <a:pt x="1007115" y="5332775"/>
                </a:lnTo>
                <a:lnTo>
                  <a:pt x="987447" y="5346462"/>
                </a:lnTo>
                <a:cubicBezTo>
                  <a:pt x="976074" y="5346779"/>
                  <a:pt x="963827" y="5334768"/>
                  <a:pt x="953418" y="5333901"/>
                </a:cubicBezTo>
                <a:lnTo>
                  <a:pt x="916854" y="5329435"/>
                </a:lnTo>
                <a:lnTo>
                  <a:pt x="905651" y="5332114"/>
                </a:lnTo>
                <a:cubicBezTo>
                  <a:pt x="881256" y="5332755"/>
                  <a:pt x="855727" y="5330820"/>
                  <a:pt x="838405" y="5339470"/>
                </a:cubicBezTo>
                <a:cubicBezTo>
                  <a:pt x="831364" y="5340489"/>
                  <a:pt x="823548" y="5331589"/>
                  <a:pt x="817627" y="5330580"/>
                </a:cubicBezTo>
                <a:lnTo>
                  <a:pt x="801817" y="5325937"/>
                </a:lnTo>
                <a:lnTo>
                  <a:pt x="798857" y="5320979"/>
                </a:lnTo>
                <a:lnTo>
                  <a:pt x="788354" y="5320143"/>
                </a:lnTo>
                <a:lnTo>
                  <a:pt x="785726" y="5318989"/>
                </a:lnTo>
                <a:cubicBezTo>
                  <a:pt x="780721" y="5316767"/>
                  <a:pt x="775719" y="5314716"/>
                  <a:pt x="770507" y="5313309"/>
                </a:cubicBezTo>
                <a:cubicBezTo>
                  <a:pt x="768924" y="5335137"/>
                  <a:pt x="725899" y="5304945"/>
                  <a:pt x="733810" y="5324286"/>
                </a:cubicBezTo>
                <a:cubicBezTo>
                  <a:pt x="704886" y="5320356"/>
                  <a:pt x="720003" y="5339795"/>
                  <a:pt x="692117" y="5318786"/>
                </a:cubicBezTo>
                <a:cubicBezTo>
                  <a:pt x="640968" y="5327470"/>
                  <a:pt x="620209" y="5334772"/>
                  <a:pt x="574943" y="5327578"/>
                </a:cubicBezTo>
                <a:cubicBezTo>
                  <a:pt x="533141" y="5325624"/>
                  <a:pt x="480989" y="5305543"/>
                  <a:pt x="441302" y="5307062"/>
                </a:cubicBezTo>
                <a:cubicBezTo>
                  <a:pt x="381194" y="5308098"/>
                  <a:pt x="355572" y="5361507"/>
                  <a:pt x="336819" y="5336690"/>
                </a:cubicBezTo>
                <a:cubicBezTo>
                  <a:pt x="308424" y="5343088"/>
                  <a:pt x="294704" y="5344301"/>
                  <a:pt x="270932" y="5345451"/>
                </a:cubicBezTo>
                <a:lnTo>
                  <a:pt x="194189" y="5343588"/>
                </a:lnTo>
                <a:lnTo>
                  <a:pt x="192552" y="5342845"/>
                </a:lnTo>
                <a:cubicBezTo>
                  <a:pt x="185478" y="5341467"/>
                  <a:pt x="181262" y="5342160"/>
                  <a:pt x="178320" y="5343766"/>
                </a:cubicBezTo>
                <a:lnTo>
                  <a:pt x="175596" y="5346411"/>
                </a:lnTo>
                <a:lnTo>
                  <a:pt x="147287" y="5352625"/>
                </a:lnTo>
                <a:lnTo>
                  <a:pt x="114847" y="5355844"/>
                </a:lnTo>
                <a:lnTo>
                  <a:pt x="114306" y="5354983"/>
                </a:lnTo>
                <a:cubicBezTo>
                  <a:pt x="110042" y="5353823"/>
                  <a:pt x="100016" y="5353058"/>
                  <a:pt x="89264" y="5348886"/>
                </a:cubicBezTo>
                <a:cubicBezTo>
                  <a:pt x="93123" y="5327937"/>
                  <a:pt x="57863" y="5341064"/>
                  <a:pt x="49794" y="5329950"/>
                </a:cubicBezTo>
                <a:cubicBezTo>
                  <a:pt x="40251" y="5331715"/>
                  <a:pt x="30226" y="5333199"/>
                  <a:pt x="19924" y="5334282"/>
                </a:cubicBezTo>
                <a:lnTo>
                  <a:pt x="13819" y="5334653"/>
                </a:lnTo>
                <a:lnTo>
                  <a:pt x="13657" y="5334455"/>
                </a:lnTo>
                <a:cubicBezTo>
                  <a:pt x="12246" y="5334096"/>
                  <a:pt x="10207" y="5334053"/>
                  <a:pt x="7139" y="5334438"/>
                </a:cubicBezTo>
                <a:lnTo>
                  <a:pt x="2684" y="5335333"/>
                </a:lnTo>
                <a:lnTo>
                  <a:pt x="0" y="5335496"/>
                </a:lnTo>
                <a:lnTo>
                  <a:pt x="0" y="10592"/>
                </a:lnTo>
                <a:lnTo>
                  <a:pt x="11243827" y="0"/>
                </a:lnTo>
                <a:close/>
              </a:path>
            </a:pathLst>
          </a:custGeom>
          <a:solidFill>
            <a:schemeClr val="bg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AC3752-D261-42E3-9859-997E4EAEEB56}"/>
              </a:ext>
            </a:extLst>
          </p:cNvPr>
          <p:cNvSpPr>
            <a:spLocks noGrp="1"/>
          </p:cNvSpPr>
          <p:nvPr>
            <p:ph type="title"/>
          </p:nvPr>
        </p:nvSpPr>
        <p:spPr>
          <a:xfrm>
            <a:off x="1629751" y="1059116"/>
            <a:ext cx="8924392" cy="933486"/>
          </a:xfrm>
        </p:spPr>
        <p:txBody>
          <a:bodyPr>
            <a:normAutofit/>
          </a:bodyPr>
          <a:lstStyle/>
          <a:p>
            <a:pPr algn="ctr"/>
            <a:r>
              <a:rPr lang="en-US" dirty="0"/>
              <a:t>References</a:t>
            </a:r>
          </a:p>
        </p:txBody>
      </p:sp>
      <p:sp>
        <p:nvSpPr>
          <p:cNvPr id="14" name="Rectangle 6">
            <a:extLst>
              <a:ext uri="{FF2B5EF4-FFF2-40B4-BE49-F238E27FC236}">
                <a16:creationId xmlns:a16="http://schemas.microsoft.com/office/drawing/2014/main" id="{16A12243-4887-4E89-8347-1146AE5D1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351737"/>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0D3766E-1B6A-4E36-8724-2CFA7E992791}"/>
              </a:ext>
            </a:extLst>
          </p:cNvPr>
          <p:cNvSpPr>
            <a:spLocks noGrp="1"/>
          </p:cNvSpPr>
          <p:nvPr>
            <p:ph idx="1"/>
          </p:nvPr>
        </p:nvSpPr>
        <p:spPr>
          <a:xfrm>
            <a:off x="1957986" y="2292176"/>
            <a:ext cx="8273380" cy="3329395"/>
          </a:xfrm>
        </p:spPr>
        <p:txBody>
          <a:bodyPr>
            <a:normAutofit/>
          </a:bodyPr>
          <a:lstStyle/>
          <a:p>
            <a:pPr>
              <a:buFont typeface="Wingdings" panose="05000000000000000000" pitchFamily="2" charset="2"/>
              <a:buChar char="v"/>
            </a:pPr>
            <a:r>
              <a:rPr lang="en-US" sz="2400" dirty="0"/>
              <a:t>Difference between resistive and capacitive touch screen: </a:t>
            </a:r>
            <a:r>
              <a:rPr lang="en-US" sz="2400" dirty="0">
                <a:hlinkClick r:id="rId2"/>
              </a:rPr>
              <a:t>https://www.makeuseof.com/tag/differences-capacitive-resistive-touchscreens-si/#:~:text=If%20you%20pay%20attention%2C%20you,the%20use%20of%20a%20stylus</a:t>
            </a:r>
            <a:r>
              <a:rPr lang="en-US" sz="2400" dirty="0"/>
              <a:t>.</a:t>
            </a:r>
          </a:p>
          <a:p>
            <a:pPr>
              <a:buFont typeface="Wingdings" panose="05000000000000000000" pitchFamily="2" charset="2"/>
              <a:buChar char="v"/>
            </a:pPr>
            <a:r>
              <a:rPr lang="en-US" sz="2400" dirty="0"/>
              <a:t>Resistive touch screen: </a:t>
            </a:r>
            <a:r>
              <a:rPr lang="en-US" sz="2400" dirty="0">
                <a:hlinkClick r:id="rId3"/>
              </a:rPr>
              <a:t>https://store.open-electronics.org/LCD-TOUCH-2,8SPI-LCDTOUCH28SER</a:t>
            </a:r>
            <a:endParaRPr lang="en-US" sz="2400" dirty="0"/>
          </a:p>
          <a:p>
            <a:pPr>
              <a:buFont typeface="Wingdings" panose="05000000000000000000" pitchFamily="2" charset="2"/>
              <a:buChar char="v"/>
            </a:pPr>
            <a:endParaRPr lang="en-US" sz="2000" dirty="0"/>
          </a:p>
          <a:p>
            <a:pPr>
              <a:buFont typeface="Wingdings" panose="05000000000000000000" pitchFamily="2" charset="2"/>
              <a:buChar char="v"/>
            </a:pPr>
            <a:endParaRPr lang="en-US" sz="2000" dirty="0"/>
          </a:p>
          <a:p>
            <a:endParaRPr lang="en-US" sz="2000" dirty="0"/>
          </a:p>
        </p:txBody>
      </p:sp>
    </p:spTree>
    <p:extLst>
      <p:ext uri="{BB962C8B-B14F-4D97-AF65-F5344CB8AC3E}">
        <p14:creationId xmlns:p14="http://schemas.microsoft.com/office/powerpoint/2010/main" val="3042932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BDBA624-62B0-4D36-896E-20F52A8C1048}"/>
              </a:ext>
            </a:extLst>
          </p:cNvPr>
          <p:cNvPicPr>
            <a:picLocks noChangeAspect="1"/>
          </p:cNvPicPr>
          <p:nvPr/>
        </p:nvPicPr>
        <p:blipFill rotWithShape="1">
          <a:blip r:embed="rId2">
            <a:alphaModFix amt="40000"/>
          </a:blip>
          <a:srcRect t="14449"/>
          <a:stretch/>
        </p:blipFill>
        <p:spPr>
          <a:xfrm>
            <a:off x="20" y="10"/>
            <a:ext cx="12191979" cy="6857990"/>
          </a:xfrm>
          <a:prstGeom prst="rect">
            <a:avLst/>
          </a:prstGeom>
        </p:spPr>
      </p:pic>
      <p:sp>
        <p:nvSpPr>
          <p:cNvPr id="3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C7783C4-991F-4AE0-ABD4-516A0CCE61F4}"/>
              </a:ext>
            </a:extLst>
          </p:cNvPr>
          <p:cNvGraphicFramePr>
            <a:graphicFrameLocks noGrp="1"/>
          </p:cNvGraphicFramePr>
          <p:nvPr>
            <p:ph idx="4294967295"/>
            <p:extLst>
              <p:ext uri="{D42A27DB-BD31-4B8C-83A1-F6EECF244321}">
                <p14:modId xmlns:p14="http://schemas.microsoft.com/office/powerpoint/2010/main" val="680023060"/>
              </p:ext>
            </p:extLst>
          </p:nvPr>
        </p:nvGraphicFramePr>
        <p:xfrm>
          <a:off x="838200" y="928914"/>
          <a:ext cx="10515600" cy="5252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15015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799A83A4-A895-44D7-B041-D3954B145E8B}"/>
              </a:ext>
            </a:extLst>
          </p:cNvPr>
          <p:cNvSpPr>
            <a:spLocks noGrp="1"/>
          </p:cNvSpPr>
          <p:nvPr>
            <p:ph type="title"/>
          </p:nvPr>
        </p:nvSpPr>
        <p:spPr/>
        <p:txBody>
          <a:bodyPr/>
          <a:lstStyle/>
          <a:p>
            <a:pPr algn="ctr"/>
            <a:r>
              <a:rPr lang="en-US" dirty="0"/>
              <a:t>SPI Communication</a:t>
            </a:r>
          </a:p>
        </p:txBody>
      </p:sp>
      <p:graphicFrame>
        <p:nvGraphicFramePr>
          <p:cNvPr id="6" name="Content Placeholder 3">
            <a:extLst>
              <a:ext uri="{FF2B5EF4-FFF2-40B4-BE49-F238E27FC236}">
                <a16:creationId xmlns:a16="http://schemas.microsoft.com/office/drawing/2014/main" id="{73CF3AC2-3372-494B-8F8D-3BFA21406C85}"/>
              </a:ext>
            </a:extLst>
          </p:cNvPr>
          <p:cNvGraphicFramePr>
            <a:graphicFrameLocks noGrp="1"/>
          </p:cNvGraphicFramePr>
          <p:nvPr>
            <p:ph idx="1"/>
            <p:extLst>
              <p:ext uri="{D42A27DB-BD31-4B8C-83A1-F6EECF244321}">
                <p14:modId xmlns:p14="http://schemas.microsoft.com/office/powerpoint/2010/main" val="23800534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5143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36090C-EBDF-40AF-A8E4-74087336F2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a:solidFill>
                  <a:schemeClr val="bg1"/>
                </a:solidFill>
                <a:latin typeface="+mj-lt"/>
                <a:ea typeface="+mj-ea"/>
                <a:cs typeface="+mj-cs"/>
              </a:rPr>
              <a:t> Important terms for SPI</a:t>
            </a:r>
          </a:p>
        </p:txBody>
      </p:sp>
      <p:pic>
        <p:nvPicPr>
          <p:cNvPr id="7" name="Picture Placeholder 6" descr="Diagram&#10;&#10;Description automatically generated">
            <a:extLst>
              <a:ext uri="{FF2B5EF4-FFF2-40B4-BE49-F238E27FC236}">
                <a16:creationId xmlns:a16="http://schemas.microsoft.com/office/drawing/2014/main" id="{AAA616AD-B4C5-4A81-8DCB-62A9C4832D8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953" r="-2" b="7610"/>
          <a:stretch/>
        </p:blipFill>
        <p:spPr>
          <a:xfrm>
            <a:off x="643467" y="1838483"/>
            <a:ext cx="10905066" cy="4067687"/>
          </a:xfrm>
          <a:prstGeom prst="rect">
            <a:avLst/>
          </a:prstGeom>
        </p:spPr>
      </p:pic>
    </p:spTree>
    <p:extLst>
      <p:ext uri="{BB962C8B-B14F-4D97-AF65-F5344CB8AC3E}">
        <p14:creationId xmlns:p14="http://schemas.microsoft.com/office/powerpoint/2010/main" val="3963284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EF007F13-C189-42C4-8920-E9179B5DF32A}"/>
              </a:ext>
            </a:extLst>
          </p:cNvPr>
          <p:cNvSpPr>
            <a:spLocks noGrp="1"/>
          </p:cNvSpPr>
          <p:nvPr>
            <p:ph type="title"/>
          </p:nvPr>
        </p:nvSpPr>
        <p:spPr>
          <a:xfrm>
            <a:off x="838200" y="557188"/>
            <a:ext cx="10515600" cy="1133499"/>
          </a:xfrm>
        </p:spPr>
        <p:txBody>
          <a:bodyPr>
            <a:normAutofit/>
          </a:bodyPr>
          <a:lstStyle/>
          <a:p>
            <a:pPr algn="ctr"/>
            <a:r>
              <a:rPr lang="en-US" sz="5200" dirty="0"/>
              <a:t>Important Terms For SPI</a:t>
            </a:r>
            <a:endParaRPr lang="en-US" sz="5200"/>
          </a:p>
        </p:txBody>
      </p:sp>
      <p:graphicFrame>
        <p:nvGraphicFramePr>
          <p:cNvPr id="9" name="Content Placeholder 5">
            <a:extLst>
              <a:ext uri="{FF2B5EF4-FFF2-40B4-BE49-F238E27FC236}">
                <a16:creationId xmlns:a16="http://schemas.microsoft.com/office/drawing/2014/main" id="{7EA2B20A-1A22-454C-BE42-222B8AB38BB5}"/>
              </a:ext>
            </a:extLst>
          </p:cNvPr>
          <p:cNvGraphicFramePr>
            <a:graphicFrameLocks noGrp="1"/>
          </p:cNvGraphicFramePr>
          <p:nvPr>
            <p:ph idx="1"/>
            <p:extLst>
              <p:ext uri="{D42A27DB-BD31-4B8C-83A1-F6EECF244321}">
                <p14:modId xmlns:p14="http://schemas.microsoft.com/office/powerpoint/2010/main" val="346515343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559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48F8-A0ED-4D1D-A23E-4E083D6C5D8E}"/>
              </a:ext>
            </a:extLst>
          </p:cNvPr>
          <p:cNvSpPr>
            <a:spLocks noGrp="1"/>
          </p:cNvSpPr>
          <p:nvPr>
            <p:ph type="title"/>
          </p:nvPr>
        </p:nvSpPr>
        <p:spPr/>
        <p:txBody>
          <a:bodyPr/>
          <a:lstStyle/>
          <a:p>
            <a:pPr algn="ctr"/>
            <a:r>
              <a:rPr lang="en-US" dirty="0"/>
              <a:t>Chip Select</a:t>
            </a:r>
          </a:p>
        </p:txBody>
      </p:sp>
      <p:graphicFrame>
        <p:nvGraphicFramePr>
          <p:cNvPr id="5" name="Content Placeholder 2">
            <a:extLst>
              <a:ext uri="{FF2B5EF4-FFF2-40B4-BE49-F238E27FC236}">
                <a16:creationId xmlns:a16="http://schemas.microsoft.com/office/drawing/2014/main" id="{11C5D0F3-2D34-4EC4-961A-E85A623BA15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641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TotalTime>
  <Words>1511</Words>
  <Application>Microsoft Office PowerPoint</Application>
  <PresentationFormat>Widescreen</PresentationFormat>
  <Paragraphs>152</Paragraphs>
  <Slides>42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Wingdings</vt:lpstr>
      <vt:lpstr>Office Theme</vt:lpstr>
      <vt:lpstr>IOT BASED BANK LOCKER SECURITY SYSTEM</vt:lpstr>
      <vt:lpstr>Interfacing 2.8” TFT Touch Screen with ESP8266</vt:lpstr>
      <vt:lpstr>Block Diagram for project</vt:lpstr>
      <vt:lpstr>What is SPI Communication?</vt:lpstr>
      <vt:lpstr>PowerPoint Presentation</vt:lpstr>
      <vt:lpstr>SPI Communication</vt:lpstr>
      <vt:lpstr> Important terms for SPI</vt:lpstr>
      <vt:lpstr>Important Terms For SPI</vt:lpstr>
      <vt:lpstr>Chip Select</vt:lpstr>
      <vt:lpstr>Requirements for Interfacing</vt:lpstr>
      <vt:lpstr>TFT Touch screen </vt:lpstr>
      <vt:lpstr>Role of Touch screen in my project </vt:lpstr>
      <vt:lpstr>2.8” TFT Touch Screen</vt:lpstr>
      <vt:lpstr>2.8” TFT Touch Screen</vt:lpstr>
      <vt:lpstr>Features of Touch Screen </vt:lpstr>
      <vt:lpstr>Pin description of Touch screen </vt:lpstr>
      <vt:lpstr>Touchscreen Resistive or Capacitive touch?</vt:lpstr>
      <vt:lpstr>Resistive Touch </vt:lpstr>
      <vt:lpstr>ESP8266</vt:lpstr>
      <vt:lpstr>PowerPoint Presentation</vt:lpstr>
      <vt:lpstr>Features of ESP8266</vt:lpstr>
      <vt:lpstr>Role of ESP8266 in my project </vt:lpstr>
      <vt:lpstr>Schematic design </vt:lpstr>
      <vt:lpstr>Hardware Connections</vt:lpstr>
      <vt:lpstr>Hardware Connections</vt:lpstr>
      <vt:lpstr>PowerPoint Presentation</vt:lpstr>
      <vt:lpstr>Arduino IDE</vt:lpstr>
      <vt:lpstr>Adding the required libraries in Arduino IDE</vt:lpstr>
      <vt:lpstr>Steps to add library</vt:lpstr>
      <vt:lpstr>PowerPoint Presentation</vt:lpstr>
      <vt:lpstr>PowerPoint Presentation</vt:lpstr>
      <vt:lpstr>Coding </vt:lpstr>
      <vt:lpstr>Running the example code from IDE for testing</vt:lpstr>
      <vt:lpstr>OUTPUT</vt:lpstr>
      <vt:lpstr>CODE FOR DISPLAYING THE TEXT ON TOUCHSCREEN </vt:lpstr>
      <vt:lpstr>Describing the libraries required </vt:lpstr>
      <vt:lpstr>Setting the  Functions for screen </vt:lpstr>
      <vt:lpstr>Why void loop is empty?</vt:lpstr>
      <vt:lpstr>Output </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Karanvir Singh</dc:creator>
  <cp:lastModifiedBy>Karanvir Singh</cp:lastModifiedBy>
  <cp:revision>45</cp:revision>
  <dcterms:created xsi:type="dcterms:W3CDTF">2021-04-05T14:06:28Z</dcterms:created>
  <dcterms:modified xsi:type="dcterms:W3CDTF">2021-04-07T02:55:01Z</dcterms:modified>
</cp:coreProperties>
</file>